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4.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5.xml" ContentType="application/vnd.openxmlformats-officedocument.theme+xml"/>
  <Override PartName="/ppt/slideLayouts/slideLayout29.xml" ContentType="application/vnd.openxmlformats-officedocument.presentationml.slideLayout+xml"/>
  <Override PartName="/ppt/theme/theme6.xml" ContentType="application/vnd.openxmlformats-officedocument.theme+xml"/>
  <Override PartName="/ppt/slideLayouts/slideLayout30.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8" r:id="rId1"/>
    <p:sldMasterId id="2147483905" r:id="rId2"/>
    <p:sldMasterId id="2147483955" r:id="rId3"/>
    <p:sldMasterId id="2147483939" r:id="rId4"/>
    <p:sldMasterId id="2147483948" r:id="rId5"/>
    <p:sldMasterId id="2147483950" r:id="rId6"/>
    <p:sldMasterId id="2147483683" r:id="rId7"/>
  </p:sldMasterIdLst>
  <p:notesMasterIdLst>
    <p:notesMasterId r:id="rId25"/>
  </p:notesMasterIdLst>
  <p:handoutMasterIdLst>
    <p:handoutMasterId r:id="rId26"/>
  </p:handoutMasterIdLst>
  <p:sldIdLst>
    <p:sldId id="603" r:id="rId8"/>
    <p:sldId id="739" r:id="rId9"/>
    <p:sldId id="2645" r:id="rId10"/>
    <p:sldId id="259" r:id="rId11"/>
    <p:sldId id="2613" r:id="rId12"/>
    <p:sldId id="2636" r:id="rId13"/>
    <p:sldId id="2641" r:id="rId14"/>
    <p:sldId id="2635" r:id="rId15"/>
    <p:sldId id="2646" r:id="rId16"/>
    <p:sldId id="2642" r:id="rId17"/>
    <p:sldId id="2637" r:id="rId18"/>
    <p:sldId id="2638" r:id="rId19"/>
    <p:sldId id="2643" r:id="rId20"/>
    <p:sldId id="2639" r:id="rId21"/>
    <p:sldId id="2644" r:id="rId22"/>
    <p:sldId id="2640" r:id="rId23"/>
    <p:sldId id="582" r:id="rId24"/>
  </p:sldIdLst>
  <p:sldSz cx="12196763" cy="6858000"/>
  <p:notesSz cx="6858000" cy="9144000"/>
  <p:defaultTextStyle>
    <a:defPPr>
      <a:defRPr lang="en-US"/>
    </a:defPPr>
    <a:lvl1pPr marL="0" algn="l" defTabSz="914478" rtl="0" eaLnBrk="1" latinLnBrk="0" hangingPunct="1">
      <a:defRPr sz="1800" kern="1200">
        <a:solidFill>
          <a:schemeClr val="tx1"/>
        </a:solidFill>
        <a:latin typeface="+mn-lt"/>
        <a:ea typeface="+mn-ea"/>
        <a:cs typeface="+mn-cs"/>
      </a:defRPr>
    </a:lvl1pPr>
    <a:lvl2pPr marL="457240" algn="l" defTabSz="914478" rtl="0" eaLnBrk="1" latinLnBrk="0" hangingPunct="1">
      <a:defRPr sz="1800" kern="1200">
        <a:solidFill>
          <a:schemeClr val="tx1"/>
        </a:solidFill>
        <a:latin typeface="+mn-lt"/>
        <a:ea typeface="+mn-ea"/>
        <a:cs typeface="+mn-cs"/>
      </a:defRPr>
    </a:lvl2pPr>
    <a:lvl3pPr marL="914478" algn="l" defTabSz="914478" rtl="0" eaLnBrk="1" latinLnBrk="0" hangingPunct="1">
      <a:defRPr sz="1800" kern="1200">
        <a:solidFill>
          <a:schemeClr val="tx1"/>
        </a:solidFill>
        <a:latin typeface="+mn-lt"/>
        <a:ea typeface="+mn-ea"/>
        <a:cs typeface="+mn-cs"/>
      </a:defRPr>
    </a:lvl3pPr>
    <a:lvl4pPr marL="1371718" algn="l" defTabSz="914478" rtl="0" eaLnBrk="1" latinLnBrk="0" hangingPunct="1">
      <a:defRPr sz="1800" kern="1200">
        <a:solidFill>
          <a:schemeClr val="tx1"/>
        </a:solidFill>
        <a:latin typeface="+mn-lt"/>
        <a:ea typeface="+mn-ea"/>
        <a:cs typeface="+mn-cs"/>
      </a:defRPr>
    </a:lvl4pPr>
    <a:lvl5pPr marL="1828957" algn="l" defTabSz="914478" rtl="0" eaLnBrk="1" latinLnBrk="0" hangingPunct="1">
      <a:defRPr sz="1800" kern="1200">
        <a:solidFill>
          <a:schemeClr val="tx1"/>
        </a:solidFill>
        <a:latin typeface="+mn-lt"/>
        <a:ea typeface="+mn-ea"/>
        <a:cs typeface="+mn-cs"/>
      </a:defRPr>
    </a:lvl5pPr>
    <a:lvl6pPr marL="2286196" algn="l" defTabSz="914478" rtl="0" eaLnBrk="1" latinLnBrk="0" hangingPunct="1">
      <a:defRPr sz="1800" kern="1200">
        <a:solidFill>
          <a:schemeClr val="tx1"/>
        </a:solidFill>
        <a:latin typeface="+mn-lt"/>
        <a:ea typeface="+mn-ea"/>
        <a:cs typeface="+mn-cs"/>
      </a:defRPr>
    </a:lvl6pPr>
    <a:lvl7pPr marL="2743435" algn="l" defTabSz="914478" rtl="0" eaLnBrk="1" latinLnBrk="0" hangingPunct="1">
      <a:defRPr sz="1800" kern="1200">
        <a:solidFill>
          <a:schemeClr val="tx1"/>
        </a:solidFill>
        <a:latin typeface="+mn-lt"/>
        <a:ea typeface="+mn-ea"/>
        <a:cs typeface="+mn-cs"/>
      </a:defRPr>
    </a:lvl7pPr>
    <a:lvl8pPr marL="3200675" algn="l" defTabSz="914478" rtl="0" eaLnBrk="1" latinLnBrk="0" hangingPunct="1">
      <a:defRPr sz="1800" kern="1200">
        <a:solidFill>
          <a:schemeClr val="tx1"/>
        </a:solidFill>
        <a:latin typeface="+mn-lt"/>
        <a:ea typeface="+mn-ea"/>
        <a:cs typeface="+mn-cs"/>
      </a:defRPr>
    </a:lvl8pPr>
    <a:lvl9pPr marL="3657913" algn="l" defTabSz="914478"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92D050"/>
    <a:srgbClr val="969CA7"/>
    <a:srgbClr val="FF9900"/>
    <a:srgbClr val="C00000"/>
    <a:srgbClr val="0432FF"/>
    <a:srgbClr val="0096FF"/>
    <a:srgbClr val="1D1D1A"/>
    <a:srgbClr val="F2F2F2"/>
    <a:srgbClr val="4F81BD"/>
    <a:srgbClr val="E2F9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15" autoAdjust="0"/>
    <p:restoredTop sz="83821" autoAdjust="0"/>
  </p:normalViewPr>
  <p:slideViewPr>
    <p:cSldViewPr snapToGrid="0" snapToObjects="1">
      <p:cViewPr varScale="1">
        <p:scale>
          <a:sx n="128" d="100"/>
          <a:sy n="128" d="100"/>
        </p:scale>
        <p:origin x="1890" y="12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6" d="100"/>
          <a:sy n="96" d="100"/>
        </p:scale>
        <p:origin x="3688"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CC198DB-AFBD-584A-8986-364FF2B03F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D01315C-523F-A043-8029-B992149712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CF71B8-DF2A-2E41-BE66-2E18A767DA8A}" type="datetimeFigureOut">
              <a:rPr lang="en-US" smtClean="0"/>
              <a:t>7/5/2025</a:t>
            </a:fld>
            <a:endParaRPr lang="en-US"/>
          </a:p>
        </p:txBody>
      </p:sp>
      <p:sp>
        <p:nvSpPr>
          <p:cNvPr id="4" name="Footer Placeholder 3">
            <a:extLst>
              <a:ext uri="{FF2B5EF4-FFF2-40B4-BE49-F238E27FC236}">
                <a16:creationId xmlns:a16="http://schemas.microsoft.com/office/drawing/2014/main" id="{B9601424-70F4-1643-8E3A-557A0258D6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85BF48A-FF5C-8145-95A7-EE66A87C73D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5F0CC5-85BE-A64A-BD47-54C66F7E93E3}" type="slidenum">
              <a:rPr lang="en-US" smtClean="0"/>
              <a:t>‹#›</a:t>
            </a:fld>
            <a:endParaRPr lang="en-US"/>
          </a:p>
        </p:txBody>
      </p:sp>
    </p:spTree>
    <p:extLst>
      <p:ext uri="{BB962C8B-B14F-4D97-AF65-F5344CB8AC3E}">
        <p14:creationId xmlns:p14="http://schemas.microsoft.com/office/powerpoint/2010/main" val="401909529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jpg>
</file>

<file path=ppt/media/image14.png>
</file>

<file path=ppt/media/image15.png>
</file>

<file path=ppt/media/image2.jpeg>
</file>

<file path=ppt/media/image3.jp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D60A27-BF12-6744-9E93-932A0E34D8BB}" type="datetimeFigureOut">
              <a:rPr lang="en-US" smtClean="0"/>
              <a:t>7/5/2025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7326F3-4732-B74B-9C70-D0992466E499}" type="slidenum">
              <a:rPr lang="en-US" smtClean="0"/>
              <a:t>‹#›</a:t>
            </a:fld>
            <a:endParaRPr lang="en-US"/>
          </a:p>
        </p:txBody>
      </p:sp>
    </p:spTree>
    <p:extLst>
      <p:ext uri="{BB962C8B-B14F-4D97-AF65-F5344CB8AC3E}">
        <p14:creationId xmlns:p14="http://schemas.microsoft.com/office/powerpoint/2010/main" val="744632111"/>
      </p:ext>
    </p:extLst>
  </p:cSld>
  <p:clrMap bg1="lt1" tx1="dk1" bg2="lt2" tx2="dk2" accent1="accent1" accent2="accent2" accent3="accent3" accent4="accent4" accent5="accent5" accent6="accent6" hlink="hlink" folHlink="folHlink"/>
  <p:notesStyle>
    <a:lvl1pPr marL="0" algn="l" defTabSz="1219304" rtl="0" eaLnBrk="1" latinLnBrk="0" hangingPunct="1">
      <a:defRPr sz="1600" kern="1200">
        <a:solidFill>
          <a:schemeClr val="tx1"/>
        </a:solidFill>
        <a:latin typeface="+mn-lt"/>
        <a:ea typeface="+mn-ea"/>
        <a:cs typeface="+mn-cs"/>
      </a:defRPr>
    </a:lvl1pPr>
    <a:lvl2pPr marL="609651" algn="l" defTabSz="1219304" rtl="0" eaLnBrk="1" latinLnBrk="0" hangingPunct="1">
      <a:defRPr sz="1600" kern="1200">
        <a:solidFill>
          <a:schemeClr val="tx1"/>
        </a:solidFill>
        <a:latin typeface="+mn-lt"/>
        <a:ea typeface="+mn-ea"/>
        <a:cs typeface="+mn-cs"/>
      </a:defRPr>
    </a:lvl2pPr>
    <a:lvl3pPr marL="1219304" algn="l" defTabSz="1219304" rtl="0" eaLnBrk="1" latinLnBrk="0" hangingPunct="1">
      <a:defRPr sz="1600" kern="1200">
        <a:solidFill>
          <a:schemeClr val="tx1"/>
        </a:solidFill>
        <a:latin typeface="+mn-lt"/>
        <a:ea typeface="+mn-ea"/>
        <a:cs typeface="+mn-cs"/>
      </a:defRPr>
    </a:lvl3pPr>
    <a:lvl4pPr marL="1828957" algn="l" defTabSz="1219304" rtl="0" eaLnBrk="1" latinLnBrk="0" hangingPunct="1">
      <a:defRPr sz="1600" kern="1200">
        <a:solidFill>
          <a:schemeClr val="tx1"/>
        </a:solidFill>
        <a:latin typeface="+mn-lt"/>
        <a:ea typeface="+mn-ea"/>
        <a:cs typeface="+mn-cs"/>
      </a:defRPr>
    </a:lvl4pPr>
    <a:lvl5pPr marL="2438609" algn="l" defTabSz="1219304" rtl="0" eaLnBrk="1" latinLnBrk="0" hangingPunct="1">
      <a:defRPr sz="1600" kern="1200">
        <a:solidFill>
          <a:schemeClr val="tx1"/>
        </a:solidFill>
        <a:latin typeface="+mn-lt"/>
        <a:ea typeface="+mn-ea"/>
        <a:cs typeface="+mn-cs"/>
      </a:defRPr>
    </a:lvl5pPr>
    <a:lvl6pPr marL="3048261" algn="l" defTabSz="1219304" rtl="0" eaLnBrk="1" latinLnBrk="0" hangingPunct="1">
      <a:defRPr sz="1600" kern="1200">
        <a:solidFill>
          <a:schemeClr val="tx1"/>
        </a:solidFill>
        <a:latin typeface="+mn-lt"/>
        <a:ea typeface="+mn-ea"/>
        <a:cs typeface="+mn-cs"/>
      </a:defRPr>
    </a:lvl6pPr>
    <a:lvl7pPr marL="3657913" algn="l" defTabSz="1219304" rtl="0" eaLnBrk="1" latinLnBrk="0" hangingPunct="1">
      <a:defRPr sz="1600" kern="1200">
        <a:solidFill>
          <a:schemeClr val="tx1"/>
        </a:solidFill>
        <a:latin typeface="+mn-lt"/>
        <a:ea typeface="+mn-ea"/>
        <a:cs typeface="+mn-cs"/>
      </a:defRPr>
    </a:lvl7pPr>
    <a:lvl8pPr marL="4267566" algn="l" defTabSz="1219304" rtl="0" eaLnBrk="1" latinLnBrk="0" hangingPunct="1">
      <a:defRPr sz="1600" kern="1200">
        <a:solidFill>
          <a:schemeClr val="tx1"/>
        </a:solidFill>
        <a:latin typeface="+mn-lt"/>
        <a:ea typeface="+mn-ea"/>
        <a:cs typeface="+mn-cs"/>
      </a:defRPr>
    </a:lvl8pPr>
    <a:lvl9pPr marL="4877219" algn="l" defTabSz="1219304"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600" b="0" i="0" kern="1200" dirty="0">
                <a:solidFill>
                  <a:schemeClr val="tx1"/>
                </a:solidFill>
                <a:effectLst/>
                <a:latin typeface="+mn-lt"/>
                <a:ea typeface="+mn-ea"/>
                <a:cs typeface="+mn-cs"/>
              </a:rPr>
              <a:t>Transformer </a:t>
            </a:r>
            <a:r>
              <a:rPr lang="zh-CN" altLang="en-US" sz="1600" b="0" i="0" kern="1200" dirty="0">
                <a:solidFill>
                  <a:schemeClr val="tx1"/>
                </a:solidFill>
                <a:effectLst/>
                <a:latin typeface="+mn-lt"/>
                <a:ea typeface="+mn-ea"/>
                <a:cs typeface="+mn-cs"/>
              </a:rPr>
              <a:t>模型作为一种先进的人工智能模型，通过分析大量文本数据中的模式来学习理解和生成类人文本，已成为自然语言处理（</a:t>
            </a:r>
            <a:r>
              <a:rPr lang="en-US" altLang="zh-CN" sz="1600" b="0" i="0" kern="1200" dirty="0">
                <a:solidFill>
                  <a:schemeClr val="tx1"/>
                </a:solidFill>
                <a:effectLst/>
                <a:latin typeface="+mn-lt"/>
                <a:ea typeface="+mn-ea"/>
                <a:cs typeface="+mn-cs"/>
              </a:rPr>
              <a:t>NLP</a:t>
            </a:r>
            <a:r>
              <a:rPr lang="zh-CN" altLang="en-US" sz="1600" b="0" i="0" kern="1200" dirty="0">
                <a:solidFill>
                  <a:schemeClr val="tx1"/>
                </a:solidFill>
                <a:effectLst/>
                <a:latin typeface="+mn-lt"/>
                <a:ea typeface="+mn-ea"/>
                <a:cs typeface="+mn-cs"/>
              </a:rPr>
              <a:t>）领域的最新技术水平，并被认为是编码器</a:t>
            </a:r>
            <a:r>
              <a:rPr lang="en-US" altLang="zh-CN" sz="1600" b="0" i="0" kern="1200" dirty="0">
                <a:solidFill>
                  <a:schemeClr val="tx1"/>
                </a:solidFill>
                <a:effectLst/>
                <a:latin typeface="+mn-lt"/>
                <a:ea typeface="+mn-ea"/>
                <a:cs typeface="+mn-cs"/>
              </a:rPr>
              <a:t>-</a:t>
            </a:r>
            <a:r>
              <a:rPr lang="zh-CN" altLang="en-US" sz="1600" b="0" i="0" kern="1200" dirty="0">
                <a:solidFill>
                  <a:schemeClr val="tx1"/>
                </a:solidFill>
                <a:effectLst/>
                <a:latin typeface="+mn-lt"/>
                <a:ea typeface="+mn-ea"/>
                <a:cs typeface="+mn-cs"/>
              </a:rPr>
              <a:t>解码器架构的演进。它最初是为序列转导或神经机器翻译而设计的，擅长将输入序列转换为输出序列，并且是第一个完全依赖自注意力机制来计算其输入和输出表示，而不使用序列对齐的循环神经网络（</a:t>
            </a:r>
            <a:r>
              <a:rPr lang="en-US" altLang="zh-CN" sz="1600" b="0" i="0" kern="1200" dirty="0">
                <a:solidFill>
                  <a:schemeClr val="tx1"/>
                </a:solidFill>
                <a:effectLst/>
                <a:latin typeface="+mn-lt"/>
                <a:ea typeface="+mn-ea"/>
                <a:cs typeface="+mn-cs"/>
              </a:rPr>
              <a:t>RNN</a:t>
            </a:r>
            <a:r>
              <a:rPr lang="zh-CN" altLang="en-US" sz="1600" b="0" i="0" kern="1200" dirty="0">
                <a:solidFill>
                  <a:schemeClr val="tx1"/>
                </a:solidFill>
                <a:effectLst/>
                <a:latin typeface="+mn-lt"/>
                <a:ea typeface="+mn-ea"/>
                <a:cs typeface="+mn-cs"/>
              </a:rPr>
              <a:t>）或卷积的模型。</a:t>
            </a:r>
          </a:p>
          <a:p>
            <a:r>
              <a:rPr lang="zh-CN" altLang="en-US" sz="1600" b="0" i="0" kern="1200" dirty="0">
                <a:solidFill>
                  <a:schemeClr val="tx1"/>
                </a:solidFill>
                <a:effectLst/>
                <a:latin typeface="+mn-lt"/>
                <a:ea typeface="+mn-ea"/>
                <a:cs typeface="+mn-cs"/>
              </a:rPr>
              <a:t>其核心特点是保留了编码器</a:t>
            </a:r>
            <a:r>
              <a:rPr lang="en-US" altLang="zh-CN" sz="1600" b="0" i="0" kern="1200" dirty="0">
                <a:solidFill>
                  <a:schemeClr val="tx1"/>
                </a:solidFill>
                <a:effectLst/>
                <a:latin typeface="+mn-lt"/>
                <a:ea typeface="+mn-ea"/>
                <a:cs typeface="+mn-cs"/>
              </a:rPr>
              <a:t>-</a:t>
            </a:r>
            <a:r>
              <a:rPr lang="zh-CN" altLang="en-US" sz="1600" b="0" i="0" kern="1200" dirty="0">
                <a:solidFill>
                  <a:schemeClr val="tx1"/>
                </a:solidFill>
                <a:effectLst/>
                <a:latin typeface="+mn-lt"/>
                <a:ea typeface="+mn-ea"/>
                <a:cs typeface="+mn-cs"/>
              </a:rPr>
              <a:t>解码器结构，并通过分析不同元素之间的关系来理解上下文和意义，这几乎完全依赖于一种称为</a:t>
            </a:r>
            <a:r>
              <a:rPr lang="en-US" altLang="zh-CN" sz="1600" b="0" i="0" kern="1200" dirty="0">
                <a:solidFill>
                  <a:schemeClr val="tx1"/>
                </a:solidFill>
                <a:effectLst/>
                <a:latin typeface="+mn-lt"/>
                <a:ea typeface="+mn-ea"/>
                <a:cs typeface="+mn-cs"/>
              </a:rPr>
              <a:t>"</a:t>
            </a:r>
            <a:r>
              <a:rPr lang="zh-CN" altLang="en-US" sz="1600" b="0" i="0" kern="1200" dirty="0">
                <a:solidFill>
                  <a:schemeClr val="tx1"/>
                </a:solidFill>
                <a:effectLst/>
                <a:latin typeface="+mn-lt"/>
                <a:ea typeface="+mn-ea"/>
                <a:cs typeface="+mn-cs"/>
              </a:rPr>
              <a:t>注意力</a:t>
            </a:r>
            <a:r>
              <a:rPr lang="en-US" altLang="zh-CN" sz="1600" b="0" i="0" kern="1200" dirty="0">
                <a:solidFill>
                  <a:schemeClr val="tx1"/>
                </a:solidFill>
                <a:effectLst/>
                <a:latin typeface="+mn-lt"/>
                <a:ea typeface="+mn-ea"/>
                <a:cs typeface="+mn-cs"/>
              </a:rPr>
              <a:t>"</a:t>
            </a:r>
            <a:r>
              <a:rPr lang="zh-CN" altLang="en-US" sz="1600" b="0" i="0" kern="1200" dirty="0">
                <a:solidFill>
                  <a:schemeClr val="tx1"/>
                </a:solidFill>
                <a:effectLst/>
                <a:latin typeface="+mn-lt"/>
                <a:ea typeface="+mn-ea"/>
                <a:cs typeface="+mn-cs"/>
              </a:rPr>
              <a:t>的数学技术。</a:t>
            </a:r>
            <a:r>
              <a:rPr lang="en-US" altLang="zh-CN" sz="1600" b="0" i="0" kern="1200" dirty="0">
                <a:solidFill>
                  <a:schemeClr val="tx1"/>
                </a:solidFill>
                <a:effectLst/>
                <a:latin typeface="+mn-lt"/>
                <a:ea typeface="+mn-ea"/>
                <a:cs typeface="+mn-cs"/>
              </a:rPr>
              <a:t>2017</a:t>
            </a:r>
            <a:r>
              <a:rPr lang="zh-CN" altLang="en-US" sz="1600" b="0" i="0" kern="1200" dirty="0">
                <a:solidFill>
                  <a:schemeClr val="tx1"/>
                </a:solidFill>
                <a:effectLst/>
                <a:latin typeface="+mn-lt"/>
                <a:ea typeface="+mn-ea"/>
                <a:cs typeface="+mn-cs"/>
              </a:rPr>
              <a:t>年，</a:t>
            </a:r>
            <a:r>
              <a:rPr lang="en-US" altLang="zh-CN" sz="1600" b="0" i="0" kern="1200" dirty="0">
                <a:solidFill>
                  <a:schemeClr val="tx1"/>
                </a:solidFill>
                <a:effectLst/>
                <a:latin typeface="+mn-lt"/>
                <a:ea typeface="+mn-ea"/>
                <a:cs typeface="+mn-cs"/>
              </a:rPr>
              <a:t>Vaswani</a:t>
            </a:r>
            <a:r>
              <a:rPr lang="zh-CN" altLang="en-US" sz="1600" b="0" i="0" kern="1200" dirty="0">
                <a:solidFill>
                  <a:schemeClr val="tx1"/>
                </a:solidFill>
                <a:effectLst/>
                <a:latin typeface="+mn-lt"/>
                <a:ea typeface="+mn-ea"/>
                <a:cs typeface="+mn-cs"/>
              </a:rPr>
              <a:t>等人发表的论文</a:t>
            </a:r>
            <a:r>
              <a:rPr lang="en-US" altLang="zh-CN" sz="1600" b="0" i="0" kern="1200" dirty="0">
                <a:solidFill>
                  <a:schemeClr val="tx1"/>
                </a:solidFill>
                <a:effectLst/>
                <a:latin typeface="+mn-lt"/>
                <a:ea typeface="+mn-ea"/>
                <a:cs typeface="+mn-cs"/>
              </a:rPr>
              <a:t>《Attention Is All You Need》</a:t>
            </a:r>
            <a:r>
              <a:rPr lang="zh-CN" altLang="en-US" sz="1600" b="0" i="0" kern="1200" dirty="0">
                <a:solidFill>
                  <a:schemeClr val="tx1"/>
                </a:solidFill>
                <a:effectLst/>
                <a:latin typeface="+mn-lt"/>
                <a:ea typeface="+mn-ea"/>
                <a:cs typeface="+mn-cs"/>
              </a:rPr>
              <a:t>引入了 </a:t>
            </a:r>
            <a:r>
              <a:rPr lang="en-US" altLang="zh-CN" sz="1600" b="0" i="0" kern="1200" dirty="0">
                <a:solidFill>
                  <a:schemeClr val="tx1"/>
                </a:solidFill>
                <a:effectLst/>
                <a:latin typeface="+mn-lt"/>
                <a:ea typeface="+mn-ea"/>
                <a:cs typeface="+mn-cs"/>
              </a:rPr>
              <a:t>Transformer </a:t>
            </a:r>
            <a:r>
              <a:rPr lang="zh-CN" altLang="en-US" sz="1600" b="0" i="0" kern="1200" dirty="0">
                <a:solidFill>
                  <a:schemeClr val="tx1"/>
                </a:solidFill>
                <a:effectLst/>
                <a:latin typeface="+mn-lt"/>
                <a:ea typeface="+mn-ea"/>
                <a:cs typeface="+mn-cs"/>
              </a:rPr>
              <a:t>架构，该架构凭借其并行处理能力，迅速取代了循环神经网络（</a:t>
            </a:r>
            <a:r>
              <a:rPr lang="en-US" altLang="zh-CN" sz="1600" b="0" i="0" kern="1200" dirty="0">
                <a:solidFill>
                  <a:schemeClr val="tx1"/>
                </a:solidFill>
                <a:effectLst/>
                <a:latin typeface="+mn-lt"/>
                <a:ea typeface="+mn-ea"/>
                <a:cs typeface="+mn-cs"/>
              </a:rPr>
              <a:t>RNN</a:t>
            </a:r>
            <a:r>
              <a:rPr lang="zh-CN" altLang="en-US" sz="1600" b="0" i="0" kern="1200" dirty="0">
                <a:solidFill>
                  <a:schemeClr val="tx1"/>
                </a:solidFill>
                <a:effectLst/>
                <a:latin typeface="+mn-lt"/>
                <a:ea typeface="+mn-ea"/>
                <a:cs typeface="+mn-cs"/>
              </a:rPr>
              <a:t>）等早期模型，成为现代人工智能，尤其是大型语言模型（</a:t>
            </a:r>
            <a:r>
              <a:rPr lang="en-US" altLang="zh-CN" sz="1600" b="0" i="0" kern="1200" dirty="0">
                <a:solidFill>
                  <a:schemeClr val="tx1"/>
                </a:solidFill>
                <a:effectLst/>
                <a:latin typeface="+mn-lt"/>
                <a:ea typeface="+mn-ea"/>
                <a:cs typeface="+mn-cs"/>
              </a:rPr>
              <a:t>LLM</a:t>
            </a:r>
            <a:r>
              <a:rPr lang="zh-CN" altLang="en-US" sz="1600" b="0" i="0" kern="1200" dirty="0">
                <a:solidFill>
                  <a:schemeClr val="tx1"/>
                </a:solidFill>
                <a:effectLst/>
                <a:latin typeface="+mn-lt"/>
                <a:ea typeface="+mn-ea"/>
                <a:cs typeface="+mn-cs"/>
              </a:rPr>
              <a:t>）的基础。</a:t>
            </a:r>
          </a:p>
          <a:p>
            <a:r>
              <a:rPr lang="zh-CN" altLang="en-US" sz="1600" b="0" i="0" kern="1200" dirty="0">
                <a:solidFill>
                  <a:schemeClr val="tx1"/>
                </a:solidFill>
                <a:effectLst/>
                <a:latin typeface="+mn-lt"/>
                <a:ea typeface="+mn-ea"/>
                <a:cs typeface="+mn-cs"/>
              </a:rPr>
              <a:t>然而，</a:t>
            </a:r>
            <a:r>
              <a:rPr lang="en-US" altLang="zh-CN" sz="1600" b="0" i="0" kern="1200" dirty="0">
                <a:solidFill>
                  <a:schemeClr val="tx1"/>
                </a:solidFill>
                <a:effectLst/>
                <a:latin typeface="+mn-lt"/>
                <a:ea typeface="+mn-ea"/>
                <a:cs typeface="+mn-cs"/>
              </a:rPr>
              <a:t>Transformer </a:t>
            </a:r>
            <a:r>
              <a:rPr lang="zh-CN" altLang="en-US" sz="1600" b="0" i="0" kern="1200" dirty="0">
                <a:solidFill>
                  <a:schemeClr val="tx1"/>
                </a:solidFill>
                <a:effectLst/>
                <a:latin typeface="+mn-lt"/>
                <a:ea typeface="+mn-ea"/>
                <a:cs typeface="+mn-cs"/>
              </a:rPr>
              <a:t>的核心组件</a:t>
            </a:r>
            <a:r>
              <a:rPr lang="en-US" altLang="zh-CN" sz="1600" b="0" i="0" kern="1200" dirty="0">
                <a:solidFill>
                  <a:schemeClr val="tx1"/>
                </a:solidFill>
                <a:effectLst/>
                <a:latin typeface="+mn-lt"/>
                <a:ea typeface="+mn-ea"/>
                <a:cs typeface="+mn-cs"/>
              </a:rPr>
              <a:t>——</a:t>
            </a:r>
            <a:r>
              <a:rPr lang="zh-CN" altLang="en-US" sz="1600" b="1" i="0" kern="1200" dirty="0">
                <a:solidFill>
                  <a:schemeClr val="tx1"/>
                </a:solidFill>
                <a:effectLst/>
                <a:latin typeface="+mn-lt"/>
                <a:ea typeface="+mn-ea"/>
                <a:cs typeface="+mn-cs"/>
              </a:rPr>
              <a:t>自注意力机制（</a:t>
            </a:r>
            <a:r>
              <a:rPr lang="en-US" altLang="zh-CN" sz="1600" b="1" i="0" kern="1200" dirty="0">
                <a:solidFill>
                  <a:schemeClr val="tx1"/>
                </a:solidFill>
                <a:effectLst/>
                <a:latin typeface="+mn-lt"/>
                <a:ea typeface="+mn-ea"/>
                <a:cs typeface="+mn-cs"/>
              </a:rPr>
              <a:t>Self-Attention</a:t>
            </a:r>
            <a:r>
              <a:rPr lang="zh-CN" altLang="en-US" sz="1600" b="1" i="0" kern="1200" dirty="0">
                <a:solidFill>
                  <a:schemeClr val="tx1"/>
                </a:solidFill>
                <a:effectLst/>
                <a:latin typeface="+mn-lt"/>
                <a:ea typeface="+mn-ea"/>
                <a:cs typeface="+mn-cs"/>
              </a:rPr>
              <a:t>）</a:t>
            </a:r>
            <a:r>
              <a:rPr lang="en-US" altLang="zh-CN" sz="1600" b="0" i="0" kern="1200" dirty="0">
                <a:solidFill>
                  <a:schemeClr val="tx1"/>
                </a:solidFill>
                <a:effectLst/>
                <a:latin typeface="+mn-lt"/>
                <a:ea typeface="+mn-ea"/>
                <a:cs typeface="+mn-cs"/>
              </a:rPr>
              <a:t>——</a:t>
            </a:r>
            <a:r>
              <a:rPr lang="zh-CN" altLang="en-US" sz="1600" b="0" i="0" kern="1200" dirty="0">
                <a:solidFill>
                  <a:schemeClr val="tx1"/>
                </a:solidFill>
                <a:effectLst/>
                <a:latin typeface="+mn-lt"/>
                <a:ea typeface="+mn-ea"/>
                <a:cs typeface="+mn-cs"/>
              </a:rPr>
              <a:t>虽然赋予了模型强大的上下文理解能力，但也带来了计算瓶颈。具体而言，自注意力机制的计算复杂度和内存占用均与输入序列长度 </a:t>
            </a:r>
            <a:r>
              <a:rPr lang="en-US" altLang="zh-CN" sz="1600" b="0" i="0" kern="1200" dirty="0">
                <a:solidFill>
                  <a:schemeClr val="tx1"/>
                </a:solidFill>
                <a:effectLst/>
                <a:latin typeface="+mn-lt"/>
                <a:ea typeface="+mn-ea"/>
                <a:cs typeface="+mn-cs"/>
              </a:rPr>
              <a:t>N </a:t>
            </a:r>
            <a:r>
              <a:rPr lang="zh-CN" altLang="en-US" sz="1600" b="0" i="0" kern="1200" dirty="0">
                <a:solidFill>
                  <a:schemeClr val="tx1"/>
                </a:solidFill>
                <a:effectLst/>
                <a:latin typeface="+mn-lt"/>
                <a:ea typeface="+mn-ea"/>
                <a:cs typeface="+mn-cs"/>
              </a:rPr>
              <a:t>的平方成正比，即 </a:t>
            </a:r>
            <a:r>
              <a:rPr lang="en-US" altLang="zh-CN" sz="1600" b="1" i="0" kern="1200" dirty="0">
                <a:solidFill>
                  <a:schemeClr val="tx1"/>
                </a:solidFill>
                <a:effectLst/>
                <a:latin typeface="+mn-lt"/>
                <a:ea typeface="+mn-ea"/>
                <a:cs typeface="+mn-cs"/>
              </a:rPr>
              <a:t>O(N²)</a:t>
            </a:r>
            <a:r>
              <a:rPr lang="zh-CN" altLang="en-US" sz="1600" b="0" i="0" kern="1200" dirty="0">
                <a:solidFill>
                  <a:schemeClr val="tx1"/>
                </a:solidFill>
                <a:effectLst/>
                <a:latin typeface="+mn-lt"/>
                <a:ea typeface="+mn-ea"/>
                <a:cs typeface="+mn-cs"/>
              </a:rPr>
              <a:t>。这意味着当处理长序列时，计算成本会急剧上升，成为一个主要的性能瓶颈。</a:t>
            </a:r>
          </a:p>
          <a:p>
            <a:endParaRPr kumimoji="1" lang="zh-CN" altLang="en-US" dirty="0"/>
          </a:p>
        </p:txBody>
      </p:sp>
      <p:sp>
        <p:nvSpPr>
          <p:cNvPr id="4" name="灯片编号占位符 3"/>
          <p:cNvSpPr>
            <a:spLocks noGrp="1"/>
          </p:cNvSpPr>
          <p:nvPr>
            <p:ph type="sldNum" sz="quarter" idx="5"/>
          </p:nvPr>
        </p:nvSpPr>
        <p:spPr/>
        <p:txBody>
          <a:bodyPr/>
          <a:lstStyle/>
          <a:p>
            <a:fld id="{F07326F3-4732-B74B-9C70-D0992466E499}" type="slidenum">
              <a:rPr lang="en-US" smtClean="0"/>
              <a:t>1</a:t>
            </a:fld>
            <a:endParaRPr lang="en-US"/>
          </a:p>
        </p:txBody>
      </p:sp>
    </p:spTree>
    <p:extLst>
      <p:ext uri="{BB962C8B-B14F-4D97-AF65-F5344CB8AC3E}">
        <p14:creationId xmlns:p14="http://schemas.microsoft.com/office/powerpoint/2010/main" val="1961161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600" b="0" i="1" kern="1200" dirty="0">
                <a:solidFill>
                  <a:schemeClr val="tx1"/>
                </a:solidFill>
                <a:effectLst/>
                <a:latin typeface="+mn-lt"/>
                <a:ea typeface="+mn-ea"/>
                <a:cs typeface="+mn-cs"/>
              </a:rPr>
              <a:t>标准 </a:t>
            </a:r>
            <a:r>
              <a:rPr lang="en-US" altLang="zh-CN" sz="1600" b="0" i="1" kern="1200" dirty="0">
                <a:solidFill>
                  <a:schemeClr val="tx1"/>
                </a:solidFill>
                <a:effectLst/>
                <a:latin typeface="+mn-lt"/>
                <a:ea typeface="+mn-ea"/>
                <a:cs typeface="+mn-cs"/>
              </a:rPr>
              <a:t>Transformer </a:t>
            </a:r>
            <a:r>
              <a:rPr lang="zh-CN" altLang="en-US" sz="1600" b="0" i="1" kern="1200" dirty="0">
                <a:solidFill>
                  <a:schemeClr val="tx1"/>
                </a:solidFill>
                <a:effectLst/>
                <a:latin typeface="+mn-lt"/>
                <a:ea typeface="+mn-ea"/>
                <a:cs typeface="+mn-cs"/>
              </a:rPr>
              <a:t>的成功，讽刺地制造了其自身的瓶颈。正是其核心的自注意力机制，使得并行处理和优越的上下文建模成为可能，超越了 </a:t>
            </a:r>
            <a:r>
              <a:rPr lang="en-US" altLang="zh-CN" sz="1600" b="0" i="1" kern="1200" dirty="0">
                <a:solidFill>
                  <a:schemeClr val="tx1"/>
                </a:solidFill>
                <a:effectLst/>
                <a:latin typeface="+mn-lt"/>
                <a:ea typeface="+mn-ea"/>
                <a:cs typeface="+mn-cs"/>
              </a:rPr>
              <a:t>RNN </a:t>
            </a:r>
            <a:r>
              <a:rPr lang="zh-CN" altLang="en-US" sz="1600" b="0" i="1" kern="1200" dirty="0">
                <a:solidFill>
                  <a:schemeClr val="tx1"/>
                </a:solidFill>
                <a:effectLst/>
                <a:latin typeface="+mn-lt"/>
                <a:ea typeface="+mn-ea"/>
                <a:cs typeface="+mn-cs"/>
              </a:rPr>
              <a:t>等早期模型。然而，也正是这个机制，因其二次方的计算和内存复杂度，成为了模型扩展到更长序列和更广泛、资源受限应用场景的主要障碍。</a:t>
            </a:r>
            <a:br>
              <a:rPr lang="en-US" altLang="zh-CN" sz="1600" b="0" i="1" kern="1200" dirty="0">
                <a:solidFill>
                  <a:schemeClr val="tx1"/>
                </a:solidFill>
                <a:effectLst/>
                <a:latin typeface="+mn-lt"/>
                <a:ea typeface="+mn-ea"/>
                <a:cs typeface="+mn-cs"/>
              </a:rPr>
            </a:br>
            <a:br>
              <a:rPr lang="en-US" altLang="zh-CN" sz="1600" b="0" i="1" kern="1200" dirty="0">
                <a:solidFill>
                  <a:schemeClr val="tx1"/>
                </a:solidFill>
                <a:effectLst/>
                <a:latin typeface="+mn-lt"/>
                <a:ea typeface="+mn-ea"/>
                <a:cs typeface="+mn-cs"/>
              </a:rPr>
            </a:br>
            <a:r>
              <a:rPr lang="zh-CN" altLang="en-US" sz="1600" b="0" i="0" kern="1200" dirty="0">
                <a:solidFill>
                  <a:schemeClr val="tx1"/>
                </a:solidFill>
                <a:effectLst/>
                <a:latin typeface="+mn-lt"/>
                <a:ea typeface="+mn-ea"/>
                <a:cs typeface="+mn-cs"/>
              </a:rPr>
              <a:t>本报告旨在深入分析两种具有代表性的高效 </a:t>
            </a:r>
            <a:r>
              <a:rPr lang="en-US" sz="1600" b="0" i="0" kern="1200" dirty="0">
                <a:solidFill>
                  <a:schemeClr val="tx1"/>
                </a:solidFill>
                <a:effectLst/>
                <a:latin typeface="+mn-lt"/>
                <a:ea typeface="+mn-ea"/>
                <a:cs typeface="+mn-cs"/>
              </a:rPr>
              <a:t>Transformer </a:t>
            </a:r>
            <a:r>
              <a:rPr lang="zh-CN" altLang="en-US" sz="1600" b="0" i="0" kern="1200" dirty="0">
                <a:solidFill>
                  <a:schemeClr val="tx1"/>
                </a:solidFill>
                <a:effectLst/>
                <a:latin typeface="+mn-lt"/>
                <a:ea typeface="+mn-ea"/>
                <a:cs typeface="+mn-cs"/>
              </a:rPr>
              <a:t>架构：</a:t>
            </a:r>
            <a:r>
              <a:rPr lang="zh-CN" altLang="en-US" sz="1600" b="1" i="0" kern="1200" dirty="0">
                <a:solidFill>
                  <a:schemeClr val="tx1"/>
                </a:solidFill>
                <a:effectLst/>
                <a:latin typeface="+mn-lt"/>
                <a:ea typeface="+mn-ea"/>
                <a:cs typeface="+mn-cs"/>
              </a:rPr>
              <a:t>线性 </a:t>
            </a:r>
            <a:r>
              <a:rPr lang="en-US" sz="1600" b="1" i="0" kern="1200" dirty="0" err="1">
                <a:solidFill>
                  <a:schemeClr val="tx1"/>
                </a:solidFill>
                <a:effectLst/>
                <a:latin typeface="+mn-lt"/>
                <a:ea typeface="+mn-ea"/>
                <a:cs typeface="+mn-cs"/>
              </a:rPr>
              <a:t>Transformer（Linear</a:t>
            </a:r>
            <a:r>
              <a:rPr lang="en-US" sz="1600" b="1" i="0" kern="1200" dirty="0">
                <a:solidFill>
                  <a:schemeClr val="tx1"/>
                </a:solidFill>
                <a:effectLst/>
                <a:latin typeface="+mn-lt"/>
                <a:ea typeface="+mn-ea"/>
                <a:cs typeface="+mn-cs"/>
              </a:rPr>
              <a:t> Transformer）</a:t>
            </a:r>
            <a:r>
              <a:rPr lang="zh-CN" altLang="en-US" sz="1600" b="0" i="0" kern="1200" dirty="0">
                <a:solidFill>
                  <a:schemeClr val="tx1"/>
                </a:solidFill>
                <a:effectLst/>
                <a:latin typeface="+mn-lt"/>
                <a:ea typeface="+mn-ea"/>
                <a:cs typeface="+mn-cs"/>
              </a:rPr>
              <a:t>和 </a:t>
            </a:r>
            <a:r>
              <a:rPr lang="en-US" sz="1600" b="1" i="0" kern="1200" dirty="0">
                <a:solidFill>
                  <a:schemeClr val="tx1"/>
                </a:solidFill>
                <a:effectLst/>
                <a:latin typeface="+mn-lt"/>
                <a:ea typeface="+mn-ea"/>
                <a:cs typeface="+mn-cs"/>
              </a:rPr>
              <a:t>Longformer</a:t>
            </a:r>
            <a:r>
              <a:rPr lang="en-US" sz="1600" b="0" i="0" kern="1200" dirty="0">
                <a:solidFill>
                  <a:schemeClr val="tx1"/>
                </a:solidFill>
                <a:effectLst/>
                <a:latin typeface="+mn-lt"/>
                <a:ea typeface="+mn-ea"/>
                <a:cs typeface="+mn-cs"/>
              </a:rPr>
              <a:t>。</a:t>
            </a:r>
            <a:r>
              <a:rPr lang="zh-CN" altLang="en-US" sz="1600" b="0" i="0" kern="1200" dirty="0">
                <a:solidFill>
                  <a:schemeClr val="tx1"/>
                </a:solidFill>
                <a:effectLst/>
                <a:latin typeface="+mn-lt"/>
                <a:ea typeface="+mn-ea"/>
                <a:cs typeface="+mn-cs"/>
              </a:rPr>
              <a:t>它们分别代表了实现效率的两种不同思路：线性 </a:t>
            </a:r>
            <a:r>
              <a:rPr lang="en-US" sz="1600" b="0" i="0" kern="1200" dirty="0">
                <a:solidFill>
                  <a:schemeClr val="tx1"/>
                </a:solidFill>
                <a:effectLst/>
                <a:latin typeface="+mn-lt"/>
                <a:ea typeface="+mn-ea"/>
                <a:cs typeface="+mn-cs"/>
              </a:rPr>
              <a:t>Transformer </a:t>
            </a:r>
            <a:r>
              <a:rPr lang="zh-CN" altLang="en-US" sz="1600" b="0" i="0" kern="1200" dirty="0">
                <a:solidFill>
                  <a:schemeClr val="tx1"/>
                </a:solidFill>
                <a:effectLst/>
                <a:latin typeface="+mn-lt"/>
                <a:ea typeface="+mn-ea"/>
                <a:cs typeface="+mn-cs"/>
              </a:rPr>
              <a:t>通过改进注意力计算的数学公式，将复杂度降低至线性级别；而 </a:t>
            </a:r>
            <a:r>
              <a:rPr lang="en-US" sz="1600" b="0" i="0" kern="1200" dirty="0">
                <a:solidFill>
                  <a:schemeClr val="tx1"/>
                </a:solidFill>
                <a:effectLst/>
                <a:latin typeface="+mn-lt"/>
                <a:ea typeface="+mn-ea"/>
                <a:cs typeface="+mn-cs"/>
              </a:rPr>
              <a:t>Longformer </a:t>
            </a:r>
            <a:r>
              <a:rPr lang="zh-CN" altLang="en-US" sz="1600" b="0" i="0" kern="1200" dirty="0">
                <a:solidFill>
                  <a:schemeClr val="tx1"/>
                </a:solidFill>
                <a:effectLst/>
                <a:latin typeface="+mn-lt"/>
                <a:ea typeface="+mn-ea"/>
                <a:cs typeface="+mn-cs"/>
              </a:rPr>
              <a:t>则采用稀疏注意力机制，在保持对长距离依赖建模能力的同时，有效减少了计算量。</a:t>
            </a:r>
            <a:endParaRPr lang="en-US" dirty="0"/>
          </a:p>
        </p:txBody>
      </p:sp>
      <p:sp>
        <p:nvSpPr>
          <p:cNvPr id="4" name="Slide Number Placeholder 3"/>
          <p:cNvSpPr>
            <a:spLocks noGrp="1"/>
          </p:cNvSpPr>
          <p:nvPr>
            <p:ph type="sldNum" sz="quarter" idx="5"/>
          </p:nvPr>
        </p:nvSpPr>
        <p:spPr/>
        <p:txBody>
          <a:bodyPr/>
          <a:lstStyle/>
          <a:p>
            <a:fld id="{F07326F3-4732-B74B-9C70-D0992466E499}" type="slidenum">
              <a:rPr lang="en-US" smtClean="0"/>
              <a:t>2</a:t>
            </a:fld>
            <a:endParaRPr lang="en-US"/>
          </a:p>
        </p:txBody>
      </p:sp>
    </p:spTree>
    <p:extLst>
      <p:ext uri="{BB962C8B-B14F-4D97-AF65-F5344CB8AC3E}">
        <p14:creationId xmlns:p14="http://schemas.microsoft.com/office/powerpoint/2010/main" val="2970898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600" b="0" i="0" kern="1200" dirty="0">
                <a:solidFill>
                  <a:schemeClr val="tx1"/>
                </a:solidFill>
                <a:effectLst/>
                <a:latin typeface="+mn-lt"/>
                <a:ea typeface="+mn-ea"/>
                <a:cs typeface="+mn-cs"/>
              </a:rPr>
              <a:t>标准 </a:t>
            </a:r>
            <a:r>
              <a:rPr lang="en-US" altLang="zh-CN" sz="1600" b="0" i="0" kern="1200" dirty="0">
                <a:solidFill>
                  <a:schemeClr val="tx1"/>
                </a:solidFill>
                <a:effectLst/>
                <a:latin typeface="+mn-lt"/>
                <a:ea typeface="+mn-ea"/>
                <a:cs typeface="+mn-cs"/>
              </a:rPr>
              <a:t>Transformer </a:t>
            </a:r>
            <a:r>
              <a:rPr lang="zh-CN" altLang="en-US" sz="1600" b="0" i="0" kern="1200" dirty="0">
                <a:solidFill>
                  <a:schemeClr val="tx1"/>
                </a:solidFill>
                <a:effectLst/>
                <a:latin typeface="+mn-lt"/>
                <a:ea typeface="+mn-ea"/>
                <a:cs typeface="+mn-cs"/>
              </a:rPr>
              <a:t>的二次复杂度带来了显著的局限性。在处理长序列（例如长文档、高分辨率图像或基因组数据）时，其计算和内存需求变得令人望而却步。例如，当输入序列长度增加时，内存使用量会迅速增长。这不仅限制了模型能够处理的上下文长度，还导致了高昂的训练和推理成本，并因巨大的能源消耗而对环境产生影响。这些挑战催生了对</a:t>
            </a:r>
            <a:r>
              <a:rPr lang="en-US" altLang="zh-CN" sz="1600" b="0" i="0" kern="1200" dirty="0">
                <a:solidFill>
                  <a:schemeClr val="tx1"/>
                </a:solidFill>
                <a:effectLst/>
                <a:latin typeface="+mn-lt"/>
                <a:ea typeface="+mn-ea"/>
                <a:cs typeface="+mn-cs"/>
              </a:rPr>
              <a:t>"</a:t>
            </a:r>
            <a:r>
              <a:rPr lang="zh-CN" altLang="en-US" sz="1600" b="1" i="0" kern="1200" dirty="0">
                <a:solidFill>
                  <a:schemeClr val="tx1"/>
                </a:solidFill>
                <a:effectLst/>
                <a:latin typeface="+mn-lt"/>
                <a:ea typeface="+mn-ea"/>
                <a:cs typeface="+mn-cs"/>
              </a:rPr>
              <a:t>高效 </a:t>
            </a:r>
            <a:r>
              <a:rPr lang="en-US" altLang="zh-CN" sz="1600" b="1" i="0" kern="1200" dirty="0">
                <a:solidFill>
                  <a:schemeClr val="tx1"/>
                </a:solidFill>
                <a:effectLst/>
                <a:latin typeface="+mn-lt"/>
                <a:ea typeface="+mn-ea"/>
                <a:cs typeface="+mn-cs"/>
              </a:rPr>
              <a:t>Transformer</a:t>
            </a:r>
            <a:r>
              <a:rPr lang="en-US" altLang="zh-CN" sz="1600" b="0" i="0" kern="1200" dirty="0">
                <a:solidFill>
                  <a:schemeClr val="tx1"/>
                </a:solidFill>
                <a:effectLst/>
                <a:latin typeface="+mn-lt"/>
                <a:ea typeface="+mn-ea"/>
                <a:cs typeface="+mn-cs"/>
              </a:rPr>
              <a:t>"</a:t>
            </a:r>
            <a:r>
              <a:rPr lang="zh-CN" altLang="en-US" sz="1600" b="0" i="0" kern="1200" dirty="0">
                <a:solidFill>
                  <a:schemeClr val="tx1"/>
                </a:solidFill>
                <a:effectLst/>
                <a:latin typeface="+mn-lt"/>
                <a:ea typeface="+mn-ea"/>
                <a:cs typeface="+mn-cs"/>
              </a:rPr>
              <a:t>（</a:t>
            </a:r>
            <a:r>
              <a:rPr lang="en-US" altLang="zh-CN" sz="1600" b="0" i="0" kern="1200" dirty="0">
                <a:solidFill>
                  <a:schemeClr val="tx1"/>
                </a:solidFill>
                <a:effectLst/>
                <a:latin typeface="+mn-lt"/>
                <a:ea typeface="+mn-ea"/>
                <a:cs typeface="+mn-cs"/>
              </a:rPr>
              <a:t>Efficient Transformers</a:t>
            </a:r>
            <a:r>
              <a:rPr lang="zh-CN" altLang="en-US" sz="1600" b="0" i="0" kern="1200" dirty="0">
                <a:solidFill>
                  <a:schemeClr val="tx1"/>
                </a:solidFill>
                <a:effectLst/>
                <a:latin typeface="+mn-lt"/>
                <a:ea typeface="+mn-ea"/>
                <a:cs typeface="+mn-cs"/>
              </a:rPr>
              <a:t>）的研究，旨在通过修改流行的但计算要求高的基于 </a:t>
            </a:r>
            <a:r>
              <a:rPr lang="en-US" altLang="zh-CN" sz="1600" b="0" i="0" kern="1200" dirty="0">
                <a:solidFill>
                  <a:schemeClr val="tx1"/>
                </a:solidFill>
                <a:effectLst/>
                <a:latin typeface="+mn-lt"/>
                <a:ea typeface="+mn-ea"/>
                <a:cs typeface="+mn-cs"/>
              </a:rPr>
              <a:t>Transformer </a:t>
            </a:r>
            <a:r>
              <a:rPr lang="zh-CN" altLang="en-US" sz="1600" b="0" i="0" kern="1200" dirty="0">
                <a:solidFill>
                  <a:schemeClr val="tx1"/>
                </a:solidFill>
                <a:effectLst/>
                <a:latin typeface="+mn-lt"/>
                <a:ea typeface="+mn-ea"/>
                <a:cs typeface="+mn-cs"/>
              </a:rPr>
              <a:t>的语言建模技术，使其在保持强大性能的同时降低计算和内存开销。</a:t>
            </a:r>
          </a:p>
        </p:txBody>
      </p:sp>
      <p:sp>
        <p:nvSpPr>
          <p:cNvPr id="4" name="灯片编号占位符 3"/>
          <p:cNvSpPr>
            <a:spLocks noGrp="1"/>
          </p:cNvSpPr>
          <p:nvPr>
            <p:ph type="sldNum" sz="quarter" idx="5"/>
          </p:nvPr>
        </p:nvSpPr>
        <p:spPr/>
        <p:txBody>
          <a:bodyPr/>
          <a:lstStyle/>
          <a:p>
            <a:fld id="{17021A3A-000B-724D-82E6-58165F25070D}" type="slidenum">
              <a:rPr kumimoji="1" lang="zh-CN" altLang="en-US" smtClean="0"/>
              <a:t>4</a:t>
            </a:fld>
            <a:endParaRPr kumimoji="1" lang="zh-CN" altLang="en-US"/>
          </a:p>
        </p:txBody>
      </p:sp>
    </p:spTree>
    <p:extLst>
      <p:ext uri="{BB962C8B-B14F-4D97-AF65-F5344CB8AC3E}">
        <p14:creationId xmlns:p14="http://schemas.microsoft.com/office/powerpoint/2010/main" val="1274378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609A40-487E-7AA3-0A33-25A9EA3E0AC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2BAFFA0-15E2-B924-A8C2-7D4C7E3ABAF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6C57D4C-EB07-E845-76A0-3E9A9A599F77}"/>
              </a:ext>
            </a:extLst>
          </p:cNvPr>
          <p:cNvSpPr>
            <a:spLocks noGrp="1"/>
          </p:cNvSpPr>
          <p:nvPr>
            <p:ph type="body" idx="1"/>
          </p:nvPr>
        </p:nvSpPr>
        <p:spPr/>
        <p:txBody>
          <a:bodyPr/>
          <a:lstStyle/>
          <a:p>
            <a:endParaRPr kumimoji="1" lang="zh-CN" altLang="en-US" dirty="0"/>
          </a:p>
        </p:txBody>
      </p:sp>
      <p:sp>
        <p:nvSpPr>
          <p:cNvPr id="4" name="灯片编号占位符 3">
            <a:extLst>
              <a:ext uri="{FF2B5EF4-FFF2-40B4-BE49-F238E27FC236}">
                <a16:creationId xmlns:a16="http://schemas.microsoft.com/office/drawing/2014/main" id="{8894923E-66B1-CEE2-BC05-242C56771227}"/>
              </a:ext>
            </a:extLst>
          </p:cNvPr>
          <p:cNvSpPr>
            <a:spLocks noGrp="1"/>
          </p:cNvSpPr>
          <p:nvPr>
            <p:ph type="sldNum" sz="quarter" idx="5"/>
          </p:nvPr>
        </p:nvSpPr>
        <p:spPr/>
        <p:txBody>
          <a:bodyPr/>
          <a:lstStyle/>
          <a:p>
            <a:fld id="{17021A3A-000B-724D-82E6-58165F25070D}" type="slidenum">
              <a:rPr kumimoji="1" lang="zh-CN" altLang="en-US" smtClean="0"/>
              <a:t>7</a:t>
            </a:fld>
            <a:endParaRPr kumimoji="1" lang="zh-CN" altLang="en-US"/>
          </a:p>
        </p:txBody>
      </p:sp>
    </p:spTree>
    <p:extLst>
      <p:ext uri="{BB962C8B-B14F-4D97-AF65-F5344CB8AC3E}">
        <p14:creationId xmlns:p14="http://schemas.microsoft.com/office/powerpoint/2010/main" val="17493919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600" b="0" i="0" kern="1200" dirty="0">
                <a:solidFill>
                  <a:schemeClr val="tx1"/>
                </a:solidFill>
                <a:effectLst/>
                <a:latin typeface="+mn-lt"/>
                <a:ea typeface="+mn-ea"/>
                <a:cs typeface="+mn-cs"/>
              </a:rPr>
              <a:t>线性 </a:t>
            </a:r>
            <a:r>
              <a:rPr lang="en-US" altLang="zh-CN" sz="1600" b="0" i="0" kern="1200" dirty="0">
                <a:solidFill>
                  <a:schemeClr val="tx1"/>
                </a:solidFill>
                <a:effectLst/>
                <a:latin typeface="+mn-lt"/>
                <a:ea typeface="+mn-ea"/>
                <a:cs typeface="+mn-cs"/>
              </a:rPr>
              <a:t>Transformer </a:t>
            </a:r>
            <a:r>
              <a:rPr lang="zh-CN" altLang="en-US" sz="1600" b="0" i="0" kern="1200" dirty="0">
                <a:solidFill>
                  <a:schemeClr val="tx1"/>
                </a:solidFill>
                <a:effectLst/>
                <a:latin typeface="+mn-lt"/>
                <a:ea typeface="+mn-ea"/>
                <a:cs typeface="+mn-cs"/>
              </a:rPr>
              <a:t>已被应用于多种序列建模任务，包括自回归和双向语言建模、语音识别等</a:t>
            </a:r>
            <a:endParaRPr lang="en-US" dirty="0"/>
          </a:p>
        </p:txBody>
      </p:sp>
      <p:sp>
        <p:nvSpPr>
          <p:cNvPr id="4" name="Slide Number Placeholder 3"/>
          <p:cNvSpPr>
            <a:spLocks noGrp="1"/>
          </p:cNvSpPr>
          <p:nvPr>
            <p:ph type="sldNum" sz="quarter" idx="5"/>
          </p:nvPr>
        </p:nvSpPr>
        <p:spPr/>
        <p:txBody>
          <a:bodyPr/>
          <a:lstStyle/>
          <a:p>
            <a:fld id="{F07326F3-4732-B74B-9C70-D0992466E499}" type="slidenum">
              <a:rPr lang="en-US" smtClean="0"/>
              <a:t>8</a:t>
            </a:fld>
            <a:endParaRPr lang="en-US"/>
          </a:p>
        </p:txBody>
      </p:sp>
    </p:spTree>
    <p:extLst>
      <p:ext uri="{BB962C8B-B14F-4D97-AF65-F5344CB8AC3E}">
        <p14:creationId xmlns:p14="http://schemas.microsoft.com/office/powerpoint/2010/main" val="21012920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0CB235-BB63-1A43-0465-19AD3AC1693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27AAD10-0E8B-E600-44D4-500C4531CA9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5FA293-1F6F-AAAB-0084-CC796A57B053}"/>
              </a:ext>
            </a:extLst>
          </p:cNvPr>
          <p:cNvSpPr>
            <a:spLocks noGrp="1"/>
          </p:cNvSpPr>
          <p:nvPr>
            <p:ph type="body" idx="1"/>
          </p:nvPr>
        </p:nvSpPr>
        <p:spPr/>
        <p:txBody>
          <a:bodyPr/>
          <a:lstStyle/>
          <a:p>
            <a:endParaRPr kumimoji="1" lang="zh-CN" altLang="en-US" dirty="0"/>
          </a:p>
        </p:txBody>
      </p:sp>
      <p:sp>
        <p:nvSpPr>
          <p:cNvPr id="4" name="灯片编号占位符 3">
            <a:extLst>
              <a:ext uri="{FF2B5EF4-FFF2-40B4-BE49-F238E27FC236}">
                <a16:creationId xmlns:a16="http://schemas.microsoft.com/office/drawing/2014/main" id="{3E524EFC-7807-670E-3ED4-0E1F24FEC197}"/>
              </a:ext>
            </a:extLst>
          </p:cNvPr>
          <p:cNvSpPr>
            <a:spLocks noGrp="1"/>
          </p:cNvSpPr>
          <p:nvPr>
            <p:ph type="sldNum" sz="quarter" idx="5"/>
          </p:nvPr>
        </p:nvSpPr>
        <p:spPr/>
        <p:txBody>
          <a:bodyPr/>
          <a:lstStyle/>
          <a:p>
            <a:fld id="{17021A3A-000B-724D-82E6-58165F25070D}" type="slidenum">
              <a:rPr kumimoji="1" lang="zh-CN" altLang="en-US" smtClean="0"/>
              <a:t>10</a:t>
            </a:fld>
            <a:endParaRPr kumimoji="1" lang="zh-CN" altLang="en-US"/>
          </a:p>
        </p:txBody>
      </p:sp>
    </p:spTree>
    <p:extLst>
      <p:ext uri="{BB962C8B-B14F-4D97-AF65-F5344CB8AC3E}">
        <p14:creationId xmlns:p14="http://schemas.microsoft.com/office/powerpoint/2010/main" val="10776956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44574C-43D0-8607-C7B9-16E44FA36E7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3767B53-0AD1-0664-618A-DBAE86E6E75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BEF13A3-6923-6D80-C11D-67851D774D46}"/>
              </a:ext>
            </a:extLst>
          </p:cNvPr>
          <p:cNvSpPr>
            <a:spLocks noGrp="1"/>
          </p:cNvSpPr>
          <p:nvPr>
            <p:ph type="body" idx="1"/>
          </p:nvPr>
        </p:nvSpPr>
        <p:spPr/>
        <p:txBody>
          <a:bodyPr/>
          <a:lstStyle/>
          <a:p>
            <a:endParaRPr kumimoji="1" lang="zh-CN" altLang="en-US" dirty="0"/>
          </a:p>
        </p:txBody>
      </p:sp>
      <p:sp>
        <p:nvSpPr>
          <p:cNvPr id="4" name="灯片编号占位符 3">
            <a:extLst>
              <a:ext uri="{FF2B5EF4-FFF2-40B4-BE49-F238E27FC236}">
                <a16:creationId xmlns:a16="http://schemas.microsoft.com/office/drawing/2014/main" id="{7B7F504D-F3B7-41ED-DEC1-83E7CFB08CF5}"/>
              </a:ext>
            </a:extLst>
          </p:cNvPr>
          <p:cNvSpPr>
            <a:spLocks noGrp="1"/>
          </p:cNvSpPr>
          <p:nvPr>
            <p:ph type="sldNum" sz="quarter" idx="5"/>
          </p:nvPr>
        </p:nvSpPr>
        <p:spPr/>
        <p:txBody>
          <a:bodyPr/>
          <a:lstStyle/>
          <a:p>
            <a:fld id="{17021A3A-000B-724D-82E6-58165F25070D}" type="slidenum">
              <a:rPr kumimoji="1" lang="zh-CN" altLang="en-US" smtClean="0"/>
              <a:t>13</a:t>
            </a:fld>
            <a:endParaRPr kumimoji="1" lang="zh-CN" altLang="en-US"/>
          </a:p>
        </p:txBody>
      </p:sp>
    </p:spTree>
    <p:extLst>
      <p:ext uri="{BB962C8B-B14F-4D97-AF65-F5344CB8AC3E}">
        <p14:creationId xmlns:p14="http://schemas.microsoft.com/office/powerpoint/2010/main" val="19960854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81511A-8931-E2F2-B577-A385068B146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9E4EA02-BE4F-6505-660F-692A31B1D8D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DCFD1B5-FC5C-0BC7-319A-676D10C6CFB1}"/>
              </a:ext>
            </a:extLst>
          </p:cNvPr>
          <p:cNvSpPr>
            <a:spLocks noGrp="1"/>
          </p:cNvSpPr>
          <p:nvPr>
            <p:ph type="body" idx="1"/>
          </p:nvPr>
        </p:nvSpPr>
        <p:spPr/>
        <p:txBody>
          <a:bodyPr/>
          <a:lstStyle/>
          <a:p>
            <a:endParaRPr kumimoji="1" lang="zh-CN" altLang="en-US" dirty="0"/>
          </a:p>
        </p:txBody>
      </p:sp>
      <p:sp>
        <p:nvSpPr>
          <p:cNvPr id="4" name="灯片编号占位符 3">
            <a:extLst>
              <a:ext uri="{FF2B5EF4-FFF2-40B4-BE49-F238E27FC236}">
                <a16:creationId xmlns:a16="http://schemas.microsoft.com/office/drawing/2014/main" id="{AAE08A6C-52D6-F6EE-450D-ABCB0DA39FDF}"/>
              </a:ext>
            </a:extLst>
          </p:cNvPr>
          <p:cNvSpPr>
            <a:spLocks noGrp="1"/>
          </p:cNvSpPr>
          <p:nvPr>
            <p:ph type="sldNum" sz="quarter" idx="5"/>
          </p:nvPr>
        </p:nvSpPr>
        <p:spPr/>
        <p:txBody>
          <a:bodyPr/>
          <a:lstStyle/>
          <a:p>
            <a:fld id="{17021A3A-000B-724D-82E6-58165F25070D}" type="slidenum">
              <a:rPr kumimoji="1" lang="zh-CN" altLang="en-US" smtClean="0"/>
              <a:t>15</a:t>
            </a:fld>
            <a:endParaRPr kumimoji="1" lang="zh-CN" altLang="en-US"/>
          </a:p>
        </p:txBody>
      </p:sp>
    </p:spTree>
    <p:extLst>
      <p:ext uri="{BB962C8B-B14F-4D97-AF65-F5344CB8AC3E}">
        <p14:creationId xmlns:p14="http://schemas.microsoft.com/office/powerpoint/2010/main" val="34466955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5" name="Picture 6" descr="C:\Users\z00205060\Desktop\CP项目\规范类文件\新建文件夹\巴展视觉物料规范-18.jpg">
            <a:extLst>
              <a:ext uri="{FF2B5EF4-FFF2-40B4-BE49-F238E27FC236}">
                <a16:creationId xmlns:a16="http://schemas.microsoft.com/office/drawing/2014/main" id="{60D4CF4B-3D9D-564E-9AB4-9D3074BC0132}"/>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893" y="32809"/>
            <a:ext cx="12196763" cy="6856951"/>
          </a:xfrm>
          <a:prstGeom prst="rect">
            <a:avLst/>
          </a:prstGeom>
          <a:noFill/>
        </p:spPr>
      </p:pic>
      <p:sp>
        <p:nvSpPr>
          <p:cNvPr id="6" name="Text Placeholder 5">
            <a:extLst>
              <a:ext uri="{FF2B5EF4-FFF2-40B4-BE49-F238E27FC236}">
                <a16:creationId xmlns:a16="http://schemas.microsoft.com/office/drawing/2014/main" id="{7FC97DCE-0896-AD42-9AE0-7F25594CD249}"/>
              </a:ext>
            </a:extLst>
          </p:cNvPr>
          <p:cNvSpPr>
            <a:spLocks noGrp="1"/>
          </p:cNvSpPr>
          <p:nvPr>
            <p:ph type="body" sz="quarter" idx="10" hasCustomPrompt="1"/>
          </p:nvPr>
        </p:nvSpPr>
        <p:spPr>
          <a:xfrm>
            <a:off x="1417861" y="3880886"/>
            <a:ext cx="1944216" cy="643926"/>
          </a:xfrm>
          <a:prstGeom prst="rect">
            <a:avLst/>
          </a:prstGeom>
        </p:spPr>
        <p:txBody>
          <a:bodyPr lIns="0" tIns="0" rIns="0" bIns="0" anchor="ctr"/>
          <a:lstStyle>
            <a:lvl1pPr>
              <a:lnSpc>
                <a:spcPct val="100000"/>
              </a:lnSpc>
              <a:defRPr sz="4800">
                <a:solidFill>
                  <a:srgbClr val="374154"/>
                </a:solidFill>
                <a:latin typeface="ACGN-MiaoGB-Flash" panose="02020300000000000000" pitchFamily="18" charset="-122"/>
                <a:ea typeface="ACGN-MiaoGB-Flash" panose="02020300000000000000" pitchFamily="18" charset="-122"/>
              </a:defRPr>
            </a:lvl1pPr>
          </a:lstStyle>
          <a:p>
            <a:pPr lvl="0"/>
            <a:r>
              <a:rPr lang="en-US" altLang="zh-CN" dirty="0"/>
              <a:t>ZOMI</a:t>
            </a:r>
            <a:endParaRPr lang="en-US" dirty="0"/>
          </a:p>
        </p:txBody>
      </p:sp>
      <p:sp>
        <p:nvSpPr>
          <p:cNvPr id="7" name="Title 1">
            <a:extLst>
              <a:ext uri="{FF2B5EF4-FFF2-40B4-BE49-F238E27FC236}">
                <a16:creationId xmlns:a16="http://schemas.microsoft.com/office/drawing/2014/main" id="{741B8501-68C3-364E-8EDD-CD53B0A6B55F}"/>
              </a:ext>
            </a:extLst>
          </p:cNvPr>
          <p:cNvSpPr>
            <a:spLocks noGrp="1"/>
          </p:cNvSpPr>
          <p:nvPr>
            <p:ph type="ctrTitle" hasCustomPrompt="1"/>
          </p:nvPr>
        </p:nvSpPr>
        <p:spPr>
          <a:xfrm>
            <a:off x="898996" y="907091"/>
            <a:ext cx="6559809" cy="2704025"/>
          </a:xfrm>
          <a:prstGeom prst="rect">
            <a:avLst/>
          </a:prstGeom>
          <a:ln>
            <a:noFill/>
            <a:prstDash val="dash"/>
          </a:ln>
        </p:spPr>
        <p:txBody>
          <a:bodyPr lIns="0" tIns="0" rIns="0" bIns="0" anchor="t">
            <a:noAutofit/>
          </a:bodyPr>
          <a:lstStyle>
            <a:lvl1pPr algn="l">
              <a:lnSpc>
                <a:spcPct val="100000"/>
              </a:lnSpc>
              <a:defRPr sz="8800" b="1" i="0">
                <a:solidFill>
                  <a:srgbClr val="1D1D1A"/>
                </a:solidFill>
                <a:latin typeface="Futura Medium" panose="020B0602020204020303" pitchFamily="34" charset="-79"/>
                <a:ea typeface="Microsoft YaHei" panose="020B0503020204020204" pitchFamily="34" charset="-122"/>
                <a:cs typeface="Futura Medium" panose="020B0602020204020303" pitchFamily="34" charset="-79"/>
              </a:defRPr>
            </a:lvl1pPr>
          </a:lstStyle>
          <a:p>
            <a:r>
              <a:rPr lang="zh-CN" altLang="en-US" dirty="0"/>
              <a:t>单击此处添加标题</a:t>
            </a:r>
            <a:endParaRPr lang="en-US" dirty="0"/>
          </a:p>
        </p:txBody>
      </p:sp>
    </p:spTree>
    <p:extLst>
      <p:ext uri="{BB962C8B-B14F-4D97-AF65-F5344CB8AC3E}">
        <p14:creationId xmlns:p14="http://schemas.microsoft.com/office/powerpoint/2010/main" val="10051816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A8A3E95B-424F-4B49-B3DA-B4C38534752B}"/>
              </a:ext>
            </a:extLst>
          </p:cNvPr>
          <p:cNvSpPr>
            <a:spLocks noGrp="1"/>
          </p:cNvSpPr>
          <p:nvPr>
            <p:ph type="title" hasCustomPrompt="1"/>
          </p:nvPr>
        </p:nvSpPr>
        <p:spPr>
          <a:xfrm>
            <a:off x="481757" y="476672"/>
            <a:ext cx="11161239"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en-US" altLang="zh-CN" dirty="0"/>
              <a:t>Reference</a:t>
            </a:r>
            <a:r>
              <a:rPr lang="zh-CN" altLang="en-US" dirty="0"/>
              <a:t> 引用</a:t>
            </a:r>
            <a:r>
              <a:rPr lang="en-US" altLang="zh-CN" dirty="0"/>
              <a:t>&amp;</a:t>
            </a:r>
            <a:r>
              <a:rPr lang="zh-CN" altLang="en-US" dirty="0"/>
              <a:t>参考</a:t>
            </a:r>
          </a:p>
        </p:txBody>
      </p:sp>
      <p:sp>
        <p:nvSpPr>
          <p:cNvPr id="8" name="内容占位符 2">
            <a:extLst>
              <a:ext uri="{FF2B5EF4-FFF2-40B4-BE49-F238E27FC236}">
                <a16:creationId xmlns:a16="http://schemas.microsoft.com/office/drawing/2014/main" id="{B5938B7C-F138-C248-A0C6-6700C114BA5D}"/>
              </a:ext>
            </a:extLst>
          </p:cNvPr>
          <p:cNvSpPr>
            <a:spLocks noGrp="1"/>
          </p:cNvSpPr>
          <p:nvPr>
            <p:ph sz="half" idx="1"/>
          </p:nvPr>
        </p:nvSpPr>
        <p:spPr>
          <a:xfrm>
            <a:off x="481757" y="1295400"/>
            <a:ext cx="11161240" cy="5085928"/>
          </a:xfrm>
          <a:prstGeom prst="rect">
            <a:avLst/>
          </a:prstGeom>
          <a:noFill/>
        </p:spPr>
        <p:txBody>
          <a:bodyPr/>
          <a:lstStyle>
            <a:lvl1pPr marL="457200" marR="0" indent="-457200" algn="l" defTabSz="1218804" rtl="0" eaLnBrk="0" fontAlgn="base" latinLnBrk="0" hangingPunct="0">
              <a:lnSpc>
                <a:spcPct val="150000"/>
              </a:lnSpc>
              <a:spcBef>
                <a:spcPts val="0"/>
              </a:spcBef>
              <a:spcAft>
                <a:spcPct val="0"/>
              </a:spcAft>
              <a:buClr>
                <a:srgbClr val="71B2FF"/>
              </a:buClr>
              <a:buSzPct val="110000"/>
              <a:buFont typeface="+mj-lt"/>
              <a:buAutoNum type="arabicPeriod"/>
              <a:tabLst/>
              <a:defRPr kumimoji="0" lang="zh-CN" altLang="en-US" sz="12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28493911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6" name="内容占位符 2">
            <a:extLst>
              <a:ext uri="{FF2B5EF4-FFF2-40B4-BE49-F238E27FC236}">
                <a16:creationId xmlns:a16="http://schemas.microsoft.com/office/drawing/2014/main" id="{DB2E4210-3B10-3342-821A-8115CF031124}"/>
              </a:ext>
            </a:extLst>
          </p:cNvPr>
          <p:cNvSpPr>
            <a:spLocks noGrp="1"/>
          </p:cNvSpPr>
          <p:nvPr>
            <p:ph sz="half" idx="1"/>
          </p:nvPr>
        </p:nvSpPr>
        <p:spPr>
          <a:xfrm>
            <a:off x="481757" y="489857"/>
            <a:ext cx="11161240" cy="5520663"/>
          </a:xfrm>
          <a:prstGeom prst="rect">
            <a:avLst/>
          </a:prstGeom>
          <a:noFill/>
        </p:spPr>
        <p:txBody>
          <a:bodyPr anchor="ctr">
            <a:normAutofit/>
          </a:bodyPr>
          <a:lstStyle>
            <a:lvl1pPr marL="0" marR="0" indent="0" algn="ctr" defTabSz="1218804" rtl="0" eaLnBrk="0" fontAlgn="base" latinLnBrk="0" hangingPunct="0">
              <a:lnSpc>
                <a:spcPct val="150000"/>
              </a:lnSpc>
              <a:spcBef>
                <a:spcPts val="0"/>
              </a:spcBef>
              <a:spcAft>
                <a:spcPct val="0"/>
              </a:spcAft>
              <a:buClr>
                <a:srgbClr val="71B2FF"/>
              </a:buClr>
              <a:buSzPct val="110000"/>
              <a:buFont typeface="+mj-lt"/>
              <a:buNone/>
              <a:tabLst/>
              <a:defRPr kumimoji="0" lang="zh-CN" altLang="en-US" sz="9600" b="1" i="0" u="none" strike="noStrike" kern="0" cap="none" spc="0" normalizeH="0" baseline="0" dirty="0">
                <a:ln>
                  <a:noFill/>
                </a:ln>
                <a:solidFill>
                  <a:srgbClr val="C00000"/>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38390720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781191" y="240462"/>
            <a:ext cx="10503794" cy="783197"/>
          </a:xfrm>
          <a:prstGeom prst="rect">
            <a:avLst/>
          </a:prstGeom>
        </p:spPr>
        <p:txBody>
          <a:bodyPr anchor="ctr"/>
          <a:lstStyle>
            <a:lvl1pPr>
              <a:defRPr sz="2000">
                <a:solidFill>
                  <a:schemeClr val="tx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en-US" dirty="0"/>
          </a:p>
        </p:txBody>
      </p:sp>
    </p:spTree>
    <p:extLst>
      <p:ext uri="{BB962C8B-B14F-4D97-AF65-F5344CB8AC3E}">
        <p14:creationId xmlns:p14="http://schemas.microsoft.com/office/powerpoint/2010/main" val="1967016421"/>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A8A3E95B-424F-4B49-B3DA-B4C38534752B}"/>
              </a:ext>
            </a:extLst>
          </p:cNvPr>
          <p:cNvSpPr>
            <a:spLocks noGrp="1"/>
          </p:cNvSpPr>
          <p:nvPr>
            <p:ph type="title" hasCustomPrompt="1"/>
          </p:nvPr>
        </p:nvSpPr>
        <p:spPr>
          <a:xfrm>
            <a:off x="481757" y="476672"/>
            <a:ext cx="11161239"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en-US" altLang="zh-CN" dirty="0"/>
              <a:t>Reference</a:t>
            </a:r>
            <a:r>
              <a:rPr lang="zh-CN" altLang="en-US" dirty="0"/>
              <a:t> 引用</a:t>
            </a:r>
            <a:r>
              <a:rPr lang="en-US" altLang="zh-CN" dirty="0"/>
              <a:t>&amp;</a:t>
            </a:r>
            <a:r>
              <a:rPr lang="zh-CN" altLang="en-US" dirty="0"/>
              <a:t>参考</a:t>
            </a:r>
          </a:p>
        </p:txBody>
      </p:sp>
      <p:sp>
        <p:nvSpPr>
          <p:cNvPr id="8" name="内容占位符 2">
            <a:extLst>
              <a:ext uri="{FF2B5EF4-FFF2-40B4-BE49-F238E27FC236}">
                <a16:creationId xmlns:a16="http://schemas.microsoft.com/office/drawing/2014/main" id="{B5938B7C-F138-C248-A0C6-6700C114BA5D}"/>
              </a:ext>
            </a:extLst>
          </p:cNvPr>
          <p:cNvSpPr>
            <a:spLocks noGrp="1"/>
          </p:cNvSpPr>
          <p:nvPr>
            <p:ph sz="half" idx="1"/>
          </p:nvPr>
        </p:nvSpPr>
        <p:spPr>
          <a:xfrm>
            <a:off x="481757" y="1284513"/>
            <a:ext cx="11161240" cy="5007429"/>
          </a:xfrm>
          <a:prstGeom prst="rect">
            <a:avLst/>
          </a:prstGeom>
          <a:noFill/>
        </p:spPr>
        <p:txBody>
          <a:bodyPr/>
          <a:lstStyle>
            <a:lvl1pPr marL="457200" marR="0" indent="-457200" algn="l" defTabSz="1218804" rtl="0" eaLnBrk="0" fontAlgn="base" latinLnBrk="0" hangingPunct="0">
              <a:lnSpc>
                <a:spcPct val="150000"/>
              </a:lnSpc>
              <a:spcBef>
                <a:spcPts val="0"/>
              </a:spcBef>
              <a:spcAft>
                <a:spcPct val="0"/>
              </a:spcAft>
              <a:buClr>
                <a:srgbClr val="71B2FF"/>
              </a:buClr>
              <a:buSzPct val="110000"/>
              <a:buFont typeface="+mj-lt"/>
              <a:buAutoNum type="arabicPeriod"/>
              <a:tabLst/>
              <a:defRPr kumimoji="0" lang="zh-CN" altLang="en-US" sz="12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444702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476672"/>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3" name="内容占位符 2"/>
          <p:cNvSpPr>
            <a:spLocks noGrp="1"/>
          </p:cNvSpPr>
          <p:nvPr>
            <p:ph sz="half" idx="1"/>
          </p:nvPr>
        </p:nvSpPr>
        <p:spPr>
          <a:xfrm>
            <a:off x="623635" y="1306286"/>
            <a:ext cx="5290949" cy="4931228"/>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306286"/>
            <a:ext cx="5290949" cy="4931228"/>
          </a:xfrm>
          <a:prstGeom prst="rect">
            <a:avLst/>
          </a:prstGeom>
        </p:spPr>
        <p:txBody>
          <a:bodyPr/>
          <a:lstStyle>
            <a:lvl1pPr marL="239106" indent="-239106">
              <a:lnSpc>
                <a:spcPct val="150000"/>
              </a:lnSpc>
              <a:spcBef>
                <a:spcPts val="0"/>
              </a:spcBef>
              <a:buClr>
                <a:schemeClr val="accent2">
                  <a:lumMod val="90000"/>
                </a:schemeClr>
              </a:buClr>
              <a:defRPr sz="2000" b="0">
                <a:solidFill>
                  <a:srgbClr val="374154"/>
                </a:solidFill>
                <a:latin typeface="Gill Sans MT" panose="020B0502020104020203" pitchFamily="34" charset="0"/>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solidFill>
                  <a:srgbClr val="374154"/>
                </a:solidFill>
                <a:latin typeface="Gill Sans MT" panose="020B0502020104020203" pitchFamily="34" charset="0"/>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solidFill>
                  <a:srgbClr val="374154"/>
                </a:solidFill>
                <a:latin typeface="Gill Sans MT" panose="020B0502020104020203" pitchFamily="34" charset="0"/>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985665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476672"/>
            <a:ext cx="10958766" cy="589190"/>
          </a:xfrm>
          <a:prstGeom prst="rect">
            <a:avLst/>
          </a:prstGeom>
        </p:spPr>
        <p:txBody>
          <a:bodyPr/>
          <a:lstStyle>
            <a:lvl1pPr algn="l">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4" y="1306287"/>
            <a:ext cx="10958765" cy="4996542"/>
          </a:xfrm>
          <a:prstGeom prst="rect">
            <a:avLst/>
          </a:prstGeom>
          <a:noFill/>
        </p:spPr>
        <p:txBody>
          <a:bodyPr/>
          <a:lstStyle>
            <a:lvl1pPr marL="239106" marR="0" indent="-239106" algn="l" defTabSz="1218804" rtl="0" eaLnBrk="0" fontAlgn="base" latinLnBrk="0" hangingPunct="0">
              <a:lnSpc>
                <a:spcPct val="150000"/>
              </a:lnSpc>
              <a:spcBef>
                <a:spcPts val="0"/>
              </a:spcBef>
              <a:spcAft>
                <a:spcPts val="80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ts val="80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ts val="80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42834436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两栏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481757" y="476672"/>
            <a:ext cx="11161239" cy="589190"/>
          </a:xfrm>
          <a:prstGeom prst="rect">
            <a:avLst/>
          </a:prstGeom>
        </p:spPr>
        <p:txBody>
          <a:bodyP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en-US" altLang="zh-CN" dirty="0"/>
              <a:t>Reference</a:t>
            </a:r>
            <a:r>
              <a:rPr lang="zh-CN" altLang="en-US" dirty="0"/>
              <a:t> 引用</a:t>
            </a:r>
            <a:r>
              <a:rPr lang="en-US" altLang="zh-CN" dirty="0"/>
              <a:t>&amp;</a:t>
            </a:r>
            <a:r>
              <a:rPr lang="zh-CN" altLang="en-US" dirty="0"/>
              <a:t>参考</a:t>
            </a:r>
          </a:p>
        </p:txBody>
      </p:sp>
      <p:sp>
        <p:nvSpPr>
          <p:cNvPr id="3" name="内容占位符 2"/>
          <p:cNvSpPr>
            <a:spLocks noGrp="1"/>
          </p:cNvSpPr>
          <p:nvPr>
            <p:ph sz="half" idx="1"/>
          </p:nvPr>
        </p:nvSpPr>
        <p:spPr>
          <a:xfrm>
            <a:off x="481757" y="1306285"/>
            <a:ext cx="11161240" cy="4985657"/>
          </a:xfrm>
          <a:prstGeom prst="rect">
            <a:avLst/>
          </a:prstGeom>
          <a:noFill/>
        </p:spPr>
        <p:txBody>
          <a:bodyPr/>
          <a:lstStyle>
            <a:lvl1pPr marL="457200" marR="0" indent="-457200" algn="l" defTabSz="1218804" rtl="0" eaLnBrk="0" fontAlgn="base" latinLnBrk="0" hangingPunct="0">
              <a:lnSpc>
                <a:spcPct val="150000"/>
              </a:lnSpc>
              <a:spcBef>
                <a:spcPts val="0"/>
              </a:spcBef>
              <a:spcAft>
                <a:spcPct val="0"/>
              </a:spcAft>
              <a:buClr>
                <a:srgbClr val="71B2FF"/>
              </a:buClr>
              <a:buSzPct val="110000"/>
              <a:buFont typeface="+mj-lt"/>
              <a:buAutoNum type="arabicPeriod"/>
              <a:tabLst/>
              <a:defRPr kumimoji="0" lang="zh-CN" altLang="en-US" sz="12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3854304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DD27B74F-A921-7E4F-BA5E-E3C8D66FA295}"/>
              </a:ext>
            </a:extLst>
          </p:cNvPr>
          <p:cNvSpPr>
            <a:spLocks noGrp="1"/>
          </p:cNvSpPr>
          <p:nvPr>
            <p:ph type="title"/>
          </p:nvPr>
        </p:nvSpPr>
        <p:spPr>
          <a:xfrm>
            <a:off x="623635" y="482212"/>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5" name="内容占位符 2">
            <a:extLst>
              <a:ext uri="{FF2B5EF4-FFF2-40B4-BE49-F238E27FC236}">
                <a16:creationId xmlns:a16="http://schemas.microsoft.com/office/drawing/2014/main" id="{943F9233-A8D2-FF4D-8599-097D3F68CF29}"/>
              </a:ext>
            </a:extLst>
          </p:cNvPr>
          <p:cNvSpPr>
            <a:spLocks noGrp="1"/>
          </p:cNvSpPr>
          <p:nvPr>
            <p:ph sz="half" idx="1" hasCustomPrompt="1"/>
          </p:nvPr>
        </p:nvSpPr>
        <p:spPr>
          <a:xfrm>
            <a:off x="623635" y="1251857"/>
            <a:ext cx="10963473" cy="5103223"/>
          </a:xfrm>
          <a:prstGeom prst="rect">
            <a:avLst/>
          </a:prstGeom>
          <a:noFill/>
        </p:spPr>
        <p:txBody>
          <a:bodyPr/>
          <a:lstStyle>
            <a:lvl1pPr marL="239106" marR="0" indent="-239106" algn="l" defTabSz="1218804" rtl="0" eaLnBrk="1" fontAlgn="base" latinLnBrk="1" hangingPunct="1">
              <a:lnSpc>
                <a:spcPct val="150000"/>
              </a:lnSpc>
              <a:spcBef>
                <a:spcPts val="0"/>
              </a:spcBef>
              <a:spcAft>
                <a:spcPts val="800"/>
              </a:spcAft>
              <a:buClr>
                <a:srgbClr val="92D050"/>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1" fontAlgn="base" latinLnBrk="1" hangingPunct="1">
              <a:lnSpc>
                <a:spcPct val="150000"/>
              </a:lnSpc>
              <a:spcBef>
                <a:spcPts val="0"/>
              </a:spcBef>
              <a:spcAft>
                <a:spcPts val="800"/>
              </a:spcAft>
              <a:buClr>
                <a:srgbClr val="92D050"/>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1" fontAlgn="base" latinLnBrk="1" hangingPunct="1">
              <a:lnSpc>
                <a:spcPct val="150000"/>
              </a:lnSpc>
              <a:spcBef>
                <a:spcPts val="0"/>
              </a:spcBef>
              <a:spcAft>
                <a:spcPts val="800"/>
              </a:spcAft>
              <a:buClr>
                <a:srgbClr val="92D050"/>
              </a:buClr>
              <a:buFontTx/>
              <a:buChar char="-"/>
              <a:tabLst/>
              <a:defRPr kumimoji="0" lang="zh-CN" altLang="en-US" sz="16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 </a:t>
            </a:r>
            <a:r>
              <a:rPr lang="en-US" altLang="zh-CN" dirty="0"/>
              <a:t>title</a:t>
            </a:r>
            <a:endParaRPr lang="zh-CN" altLang="en-US" dirty="0"/>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492280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DD27B74F-A921-7E4F-BA5E-E3C8D66FA295}"/>
              </a:ext>
            </a:extLst>
          </p:cNvPr>
          <p:cNvSpPr>
            <a:spLocks noGrp="1"/>
          </p:cNvSpPr>
          <p:nvPr>
            <p:ph type="title"/>
          </p:nvPr>
        </p:nvSpPr>
        <p:spPr>
          <a:xfrm>
            <a:off x="590977" y="415812"/>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6" name="内容占位符 2">
            <a:extLst>
              <a:ext uri="{FF2B5EF4-FFF2-40B4-BE49-F238E27FC236}">
                <a16:creationId xmlns:a16="http://schemas.microsoft.com/office/drawing/2014/main" id="{8B8780FF-54FB-3649-B17D-70074C1E632C}"/>
              </a:ext>
            </a:extLst>
          </p:cNvPr>
          <p:cNvSpPr>
            <a:spLocks noGrp="1"/>
          </p:cNvSpPr>
          <p:nvPr>
            <p:ph sz="half" idx="1"/>
          </p:nvPr>
        </p:nvSpPr>
        <p:spPr>
          <a:xfrm>
            <a:off x="612745" y="1208314"/>
            <a:ext cx="5290949" cy="520121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92D050"/>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92D050"/>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92D050"/>
              </a:buClr>
              <a:buFontTx/>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7" name="内容占位符 2">
            <a:extLst>
              <a:ext uri="{FF2B5EF4-FFF2-40B4-BE49-F238E27FC236}">
                <a16:creationId xmlns:a16="http://schemas.microsoft.com/office/drawing/2014/main" id="{0DF43595-01DB-2B45-9100-744DCAAE83F6}"/>
              </a:ext>
            </a:extLst>
          </p:cNvPr>
          <p:cNvSpPr>
            <a:spLocks noGrp="1"/>
          </p:cNvSpPr>
          <p:nvPr>
            <p:ph sz="half" idx="10"/>
          </p:nvPr>
        </p:nvSpPr>
        <p:spPr>
          <a:xfrm>
            <a:off x="6274388" y="1208314"/>
            <a:ext cx="5290949" cy="5201216"/>
          </a:xfrm>
          <a:prstGeom prst="rect">
            <a:avLst/>
          </a:prstGeom>
          <a:noFill/>
        </p:spPr>
        <p:txBody>
          <a:bodyPr/>
          <a:lstStyle>
            <a:lvl1pPr marL="239106" indent="-239106">
              <a:lnSpc>
                <a:spcPct val="150000"/>
              </a:lnSpc>
              <a:spcBef>
                <a:spcPts val="0"/>
              </a:spcBef>
              <a:buClr>
                <a:srgbClr val="92D050"/>
              </a:buClr>
              <a:defRPr sz="2000" b="0">
                <a:solidFill>
                  <a:srgbClr val="374154"/>
                </a:solidFill>
                <a:latin typeface="Gill Sans MT" panose="020B0502020104020203" pitchFamily="34" charset="0"/>
                <a:ea typeface="微软雅黑" panose="020B0503020204020204" pitchFamily="34" charset="-122"/>
              </a:defRPr>
            </a:lvl1pPr>
            <a:lvl2pPr marL="476096" indent="-236990">
              <a:lnSpc>
                <a:spcPct val="150000"/>
              </a:lnSpc>
              <a:spcBef>
                <a:spcPts val="0"/>
              </a:spcBef>
              <a:buClr>
                <a:srgbClr val="92D050"/>
              </a:buClr>
              <a:buFont typeface="Arial" panose="020B0604020202020204" pitchFamily="34" charset="0"/>
              <a:buChar char="◦"/>
              <a:defRPr sz="1866">
                <a:solidFill>
                  <a:srgbClr val="374154"/>
                </a:solidFill>
                <a:latin typeface="Gill Sans MT" panose="020B0502020104020203" pitchFamily="34" charset="0"/>
                <a:ea typeface="微软雅黑" panose="020B0503020204020204" pitchFamily="34" charset="-122"/>
              </a:defRPr>
            </a:lvl2pPr>
            <a:lvl3pPr marL="833696" indent="-236990">
              <a:lnSpc>
                <a:spcPct val="150000"/>
              </a:lnSpc>
              <a:spcBef>
                <a:spcPts val="0"/>
              </a:spcBef>
              <a:buClr>
                <a:srgbClr val="92D050"/>
              </a:buClr>
              <a:buFontTx/>
              <a:buChar char="-"/>
              <a:defRPr sz="1599">
                <a:solidFill>
                  <a:srgbClr val="374154"/>
                </a:solidFill>
                <a:latin typeface="Gill Sans MT" panose="020B0502020104020203" pitchFamily="34" charset="0"/>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4235280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A8A3E95B-424F-4B49-B3DA-B4C38534752B}"/>
              </a:ext>
            </a:extLst>
          </p:cNvPr>
          <p:cNvSpPr>
            <a:spLocks noGrp="1"/>
          </p:cNvSpPr>
          <p:nvPr>
            <p:ph type="title" hasCustomPrompt="1"/>
          </p:nvPr>
        </p:nvSpPr>
        <p:spPr>
          <a:xfrm>
            <a:off x="481757" y="476672"/>
            <a:ext cx="11161239"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en-US" altLang="zh-CN" dirty="0"/>
              <a:t>Reference</a:t>
            </a:r>
            <a:r>
              <a:rPr lang="zh-CN" altLang="en-US" dirty="0"/>
              <a:t> 引用</a:t>
            </a:r>
            <a:r>
              <a:rPr lang="en-US" altLang="zh-CN" dirty="0"/>
              <a:t>&amp;</a:t>
            </a:r>
            <a:r>
              <a:rPr lang="zh-CN" altLang="en-US" dirty="0"/>
              <a:t>参考</a:t>
            </a:r>
          </a:p>
        </p:txBody>
      </p:sp>
      <p:sp>
        <p:nvSpPr>
          <p:cNvPr id="8" name="内容占位符 2">
            <a:extLst>
              <a:ext uri="{FF2B5EF4-FFF2-40B4-BE49-F238E27FC236}">
                <a16:creationId xmlns:a16="http://schemas.microsoft.com/office/drawing/2014/main" id="{B5938B7C-F138-C248-A0C6-6700C114BA5D}"/>
              </a:ext>
            </a:extLst>
          </p:cNvPr>
          <p:cNvSpPr>
            <a:spLocks noGrp="1"/>
          </p:cNvSpPr>
          <p:nvPr>
            <p:ph sz="half" idx="1"/>
          </p:nvPr>
        </p:nvSpPr>
        <p:spPr>
          <a:xfrm>
            <a:off x="481757" y="1284513"/>
            <a:ext cx="11161240" cy="5007429"/>
          </a:xfrm>
          <a:prstGeom prst="rect">
            <a:avLst/>
          </a:prstGeom>
          <a:noFill/>
        </p:spPr>
        <p:txBody>
          <a:bodyPr/>
          <a:lstStyle>
            <a:lvl1pPr marL="457200" marR="0" indent="-457200" algn="l" defTabSz="1218804" rtl="0" eaLnBrk="0" fontAlgn="base" latinLnBrk="0" hangingPunct="0">
              <a:lnSpc>
                <a:spcPct val="150000"/>
              </a:lnSpc>
              <a:spcBef>
                <a:spcPts val="0"/>
              </a:spcBef>
              <a:spcAft>
                <a:spcPct val="0"/>
              </a:spcAft>
              <a:buClr>
                <a:srgbClr val="71B2FF"/>
              </a:buClr>
              <a:buSzPct val="110000"/>
              <a:buFont typeface="+mj-lt"/>
              <a:buAutoNum type="arabicPeriod"/>
              <a:tabLst/>
              <a:defRPr kumimoji="0" lang="zh-CN" altLang="en-US" sz="12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8141950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chemeClr val="bg1">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13951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6" name="内容占位符 2">
            <a:extLst>
              <a:ext uri="{FF2B5EF4-FFF2-40B4-BE49-F238E27FC236}">
                <a16:creationId xmlns:a16="http://schemas.microsoft.com/office/drawing/2014/main" id="{DB2E4210-3B10-3342-821A-8115CF031124}"/>
              </a:ext>
            </a:extLst>
          </p:cNvPr>
          <p:cNvSpPr>
            <a:spLocks noGrp="1"/>
          </p:cNvSpPr>
          <p:nvPr>
            <p:ph sz="half" idx="1" hasCustomPrompt="1"/>
          </p:nvPr>
        </p:nvSpPr>
        <p:spPr>
          <a:xfrm>
            <a:off x="481757" y="489857"/>
            <a:ext cx="11161240" cy="5520663"/>
          </a:xfrm>
          <a:prstGeom prst="rect">
            <a:avLst/>
          </a:prstGeom>
          <a:noFill/>
        </p:spPr>
        <p:txBody>
          <a:bodyPr anchor="ctr">
            <a:normAutofit/>
          </a:bodyPr>
          <a:lstStyle>
            <a:lvl1pPr marL="0" marR="0" indent="0" algn="ctr" defTabSz="1218804" rtl="0" eaLnBrk="0" fontAlgn="base" latinLnBrk="0" hangingPunct="0">
              <a:lnSpc>
                <a:spcPct val="130000"/>
              </a:lnSpc>
              <a:spcBef>
                <a:spcPts val="0"/>
              </a:spcBef>
              <a:spcAft>
                <a:spcPct val="0"/>
              </a:spcAft>
              <a:buClr>
                <a:srgbClr val="71B2FF"/>
              </a:buClr>
              <a:buSzPct val="110000"/>
              <a:buFont typeface="+mj-lt"/>
              <a:buNone/>
              <a:tabLst/>
              <a:defRPr kumimoji="0" lang="zh-CN" altLang="en-US" sz="96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en-US" altLang="zh-CN" dirty="0"/>
              <a:t>1.</a:t>
            </a:r>
            <a:r>
              <a:rPr lang="zh-CN" altLang="en-US" dirty="0"/>
              <a:t> 单击此处编辑母版文本样式</a:t>
            </a:r>
          </a:p>
        </p:txBody>
      </p:sp>
    </p:spTree>
    <p:extLst>
      <p:ext uri="{BB962C8B-B14F-4D97-AF65-F5344CB8AC3E}">
        <p14:creationId xmlns:p14="http://schemas.microsoft.com/office/powerpoint/2010/main" val="34721326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A8A3E95B-424F-4B49-B3DA-B4C38534752B}"/>
              </a:ext>
            </a:extLst>
          </p:cNvPr>
          <p:cNvSpPr>
            <a:spLocks noGrp="1"/>
          </p:cNvSpPr>
          <p:nvPr>
            <p:ph type="title" hasCustomPrompt="1"/>
          </p:nvPr>
        </p:nvSpPr>
        <p:spPr>
          <a:xfrm>
            <a:off x="481757" y="476672"/>
            <a:ext cx="11161239"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思考</a:t>
            </a:r>
          </a:p>
        </p:txBody>
      </p:sp>
      <p:sp>
        <p:nvSpPr>
          <p:cNvPr id="8" name="内容占位符 2">
            <a:extLst>
              <a:ext uri="{FF2B5EF4-FFF2-40B4-BE49-F238E27FC236}">
                <a16:creationId xmlns:a16="http://schemas.microsoft.com/office/drawing/2014/main" id="{B5938B7C-F138-C248-A0C6-6700C114BA5D}"/>
              </a:ext>
            </a:extLst>
          </p:cNvPr>
          <p:cNvSpPr>
            <a:spLocks noGrp="1"/>
          </p:cNvSpPr>
          <p:nvPr>
            <p:ph sz="half" idx="1"/>
          </p:nvPr>
        </p:nvSpPr>
        <p:spPr>
          <a:xfrm>
            <a:off x="481757" y="1284513"/>
            <a:ext cx="11161240" cy="5007429"/>
          </a:xfrm>
          <a:prstGeom prst="rect">
            <a:avLst/>
          </a:prstGeom>
          <a:noFill/>
        </p:spPr>
        <p:txBody>
          <a:bodyPr/>
          <a:lstStyle>
            <a:lvl1pPr marL="457200" marR="0" indent="-457200" algn="l" defTabSz="1218804" rtl="0" eaLnBrk="0" fontAlgn="base" latinLnBrk="0" hangingPunct="0">
              <a:lnSpc>
                <a:spcPct val="200000"/>
              </a:lnSpc>
              <a:spcBef>
                <a:spcPts val="0"/>
              </a:spcBef>
              <a:spcAft>
                <a:spcPct val="0"/>
              </a:spcAft>
              <a:buClr>
                <a:srgbClr val="71B2FF"/>
              </a:buClr>
              <a:buSzPct val="110000"/>
              <a:buFont typeface="+mj-lt"/>
              <a:buAutoNum type="arabicPeriod"/>
              <a:tabLst/>
              <a:defRPr kumimoji="0" lang="zh-CN" altLang="en-US" sz="24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pic>
        <p:nvPicPr>
          <p:cNvPr id="4" name="图片 3">
            <a:extLst>
              <a:ext uri="{FF2B5EF4-FFF2-40B4-BE49-F238E27FC236}">
                <a16:creationId xmlns:a16="http://schemas.microsoft.com/office/drawing/2014/main" id="{5285E641-72A7-364D-AE4C-713FCA53F20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203900" y="3611316"/>
            <a:ext cx="3439096" cy="2732657"/>
          </a:xfrm>
          <a:prstGeom prst="rect">
            <a:avLst/>
          </a:prstGeom>
        </p:spPr>
      </p:pic>
    </p:spTree>
    <p:extLst>
      <p:ext uri="{BB962C8B-B14F-4D97-AF65-F5344CB8AC3E}">
        <p14:creationId xmlns:p14="http://schemas.microsoft.com/office/powerpoint/2010/main" val="4627907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DD27B74F-A921-7E4F-BA5E-E3C8D66FA295}"/>
              </a:ext>
            </a:extLst>
          </p:cNvPr>
          <p:cNvSpPr>
            <a:spLocks noGrp="1"/>
          </p:cNvSpPr>
          <p:nvPr>
            <p:ph type="title"/>
          </p:nvPr>
        </p:nvSpPr>
        <p:spPr>
          <a:xfrm>
            <a:off x="623635" y="558414"/>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5" name="内容占位符 2">
            <a:extLst>
              <a:ext uri="{FF2B5EF4-FFF2-40B4-BE49-F238E27FC236}">
                <a16:creationId xmlns:a16="http://schemas.microsoft.com/office/drawing/2014/main" id="{943F9233-A8D2-FF4D-8599-097D3F68CF29}"/>
              </a:ext>
            </a:extLst>
          </p:cNvPr>
          <p:cNvSpPr>
            <a:spLocks noGrp="1"/>
          </p:cNvSpPr>
          <p:nvPr>
            <p:ph sz="half" idx="1" hasCustomPrompt="1"/>
          </p:nvPr>
        </p:nvSpPr>
        <p:spPr>
          <a:xfrm>
            <a:off x="623635" y="1360170"/>
            <a:ext cx="10963473" cy="4994910"/>
          </a:xfrm>
          <a:prstGeom prst="rect">
            <a:avLst/>
          </a:prstGeom>
          <a:noFill/>
        </p:spPr>
        <p:txBody>
          <a:bodyPr/>
          <a:lstStyle>
            <a:lvl1pPr marL="239106" marR="0" indent="-239106" algn="l" defTabSz="1218804" rtl="0" eaLnBrk="1" fontAlgn="base" latinLnBrk="1" hangingPunct="1">
              <a:lnSpc>
                <a:spcPct val="150000"/>
              </a:lnSpc>
              <a:spcBef>
                <a:spcPts val="0"/>
              </a:spcBef>
              <a:spcAft>
                <a:spcPts val="800"/>
              </a:spcAft>
              <a:buClr>
                <a:srgbClr val="92D050"/>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1" fontAlgn="base" latinLnBrk="1" hangingPunct="1">
              <a:lnSpc>
                <a:spcPct val="150000"/>
              </a:lnSpc>
              <a:spcBef>
                <a:spcPts val="0"/>
              </a:spcBef>
              <a:spcAft>
                <a:spcPts val="800"/>
              </a:spcAft>
              <a:buClr>
                <a:srgbClr val="92D050"/>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1" fontAlgn="base" latinLnBrk="1" hangingPunct="1">
              <a:lnSpc>
                <a:spcPct val="150000"/>
              </a:lnSpc>
              <a:spcBef>
                <a:spcPts val="0"/>
              </a:spcBef>
              <a:spcAft>
                <a:spcPts val="800"/>
              </a:spcAft>
              <a:buClr>
                <a:srgbClr val="92D050"/>
              </a:buClr>
              <a:buFontTx/>
              <a:buChar char="-"/>
              <a:tabLst/>
              <a:defRPr kumimoji="0" lang="zh-CN" altLang="en-US" sz="16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 </a:t>
            </a:r>
            <a:r>
              <a:rPr lang="en-US" altLang="zh-CN" dirty="0"/>
              <a:t>title</a:t>
            </a:r>
            <a:endParaRPr lang="zh-CN" altLang="en-US" dirty="0"/>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4149125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DD27B74F-A921-7E4F-BA5E-E3C8D66FA295}"/>
              </a:ext>
            </a:extLst>
          </p:cNvPr>
          <p:cNvSpPr>
            <a:spLocks noGrp="1"/>
          </p:cNvSpPr>
          <p:nvPr>
            <p:ph type="title"/>
          </p:nvPr>
        </p:nvSpPr>
        <p:spPr>
          <a:xfrm>
            <a:off x="590977" y="535554"/>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6" name="内容占位符 2">
            <a:extLst>
              <a:ext uri="{FF2B5EF4-FFF2-40B4-BE49-F238E27FC236}">
                <a16:creationId xmlns:a16="http://schemas.microsoft.com/office/drawing/2014/main" id="{8B8780FF-54FB-3649-B17D-70074C1E632C}"/>
              </a:ext>
            </a:extLst>
          </p:cNvPr>
          <p:cNvSpPr>
            <a:spLocks noGrp="1"/>
          </p:cNvSpPr>
          <p:nvPr>
            <p:ph sz="half" idx="1"/>
          </p:nvPr>
        </p:nvSpPr>
        <p:spPr>
          <a:xfrm>
            <a:off x="612745" y="1355844"/>
            <a:ext cx="5290949" cy="505368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92D050"/>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92D050"/>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92D050"/>
              </a:buClr>
              <a:buFontTx/>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7" name="内容占位符 2">
            <a:extLst>
              <a:ext uri="{FF2B5EF4-FFF2-40B4-BE49-F238E27FC236}">
                <a16:creationId xmlns:a16="http://schemas.microsoft.com/office/drawing/2014/main" id="{0DF43595-01DB-2B45-9100-744DCAAE83F6}"/>
              </a:ext>
            </a:extLst>
          </p:cNvPr>
          <p:cNvSpPr>
            <a:spLocks noGrp="1"/>
          </p:cNvSpPr>
          <p:nvPr>
            <p:ph sz="half" idx="10"/>
          </p:nvPr>
        </p:nvSpPr>
        <p:spPr>
          <a:xfrm>
            <a:off x="6274388" y="1355844"/>
            <a:ext cx="5290949" cy="5053686"/>
          </a:xfrm>
          <a:prstGeom prst="rect">
            <a:avLst/>
          </a:prstGeom>
          <a:noFill/>
        </p:spPr>
        <p:txBody>
          <a:bodyPr/>
          <a:lstStyle>
            <a:lvl1pPr marL="239106" indent="-239106">
              <a:lnSpc>
                <a:spcPct val="150000"/>
              </a:lnSpc>
              <a:spcBef>
                <a:spcPts val="0"/>
              </a:spcBef>
              <a:buClr>
                <a:srgbClr val="92D050"/>
              </a:buClr>
              <a:defRPr sz="2000" b="0">
                <a:solidFill>
                  <a:srgbClr val="374154"/>
                </a:solidFill>
                <a:latin typeface="Gill Sans MT" panose="020B0502020104020203" pitchFamily="34" charset="0"/>
                <a:ea typeface="微软雅黑" panose="020B0503020204020204" pitchFamily="34" charset="-122"/>
              </a:defRPr>
            </a:lvl1pPr>
            <a:lvl2pPr marL="476096" indent="-236990">
              <a:lnSpc>
                <a:spcPct val="150000"/>
              </a:lnSpc>
              <a:spcBef>
                <a:spcPts val="0"/>
              </a:spcBef>
              <a:buClr>
                <a:srgbClr val="92D050"/>
              </a:buClr>
              <a:buFont typeface="Arial" panose="020B0604020202020204" pitchFamily="34" charset="0"/>
              <a:buChar char="◦"/>
              <a:defRPr sz="1866">
                <a:solidFill>
                  <a:srgbClr val="374154"/>
                </a:solidFill>
                <a:latin typeface="Gill Sans MT" panose="020B0502020104020203" pitchFamily="34" charset="0"/>
                <a:ea typeface="微软雅黑" panose="020B0503020204020204" pitchFamily="34" charset="-122"/>
              </a:defRPr>
            </a:lvl2pPr>
            <a:lvl3pPr marL="833696" indent="-236990">
              <a:lnSpc>
                <a:spcPct val="150000"/>
              </a:lnSpc>
              <a:spcBef>
                <a:spcPts val="0"/>
              </a:spcBef>
              <a:buClr>
                <a:srgbClr val="92D050"/>
              </a:buClr>
              <a:buFontTx/>
              <a:buChar char="-"/>
              <a:defRPr sz="1599">
                <a:solidFill>
                  <a:srgbClr val="374154"/>
                </a:solidFill>
                <a:latin typeface="Gill Sans MT" panose="020B0502020104020203" pitchFamily="34" charset="0"/>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7481482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A8A3E95B-424F-4B49-B3DA-B4C38534752B}"/>
              </a:ext>
            </a:extLst>
          </p:cNvPr>
          <p:cNvSpPr>
            <a:spLocks noGrp="1"/>
          </p:cNvSpPr>
          <p:nvPr>
            <p:ph type="title" hasCustomPrompt="1"/>
          </p:nvPr>
        </p:nvSpPr>
        <p:spPr>
          <a:xfrm>
            <a:off x="481757" y="476672"/>
            <a:ext cx="11161239"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en-US" altLang="zh-CN" dirty="0"/>
              <a:t>Reference</a:t>
            </a:r>
            <a:r>
              <a:rPr lang="zh-CN" altLang="en-US" dirty="0"/>
              <a:t> 引用</a:t>
            </a:r>
            <a:r>
              <a:rPr lang="en-US" altLang="zh-CN" dirty="0"/>
              <a:t>&amp;</a:t>
            </a:r>
            <a:r>
              <a:rPr lang="zh-CN" altLang="en-US" dirty="0"/>
              <a:t>参考</a:t>
            </a:r>
          </a:p>
        </p:txBody>
      </p:sp>
      <p:sp>
        <p:nvSpPr>
          <p:cNvPr id="8" name="内容占位符 2">
            <a:extLst>
              <a:ext uri="{FF2B5EF4-FFF2-40B4-BE49-F238E27FC236}">
                <a16:creationId xmlns:a16="http://schemas.microsoft.com/office/drawing/2014/main" id="{B5938B7C-F138-C248-A0C6-6700C114BA5D}"/>
              </a:ext>
            </a:extLst>
          </p:cNvPr>
          <p:cNvSpPr>
            <a:spLocks noGrp="1"/>
          </p:cNvSpPr>
          <p:nvPr>
            <p:ph sz="half" idx="1"/>
          </p:nvPr>
        </p:nvSpPr>
        <p:spPr>
          <a:xfrm>
            <a:off x="481757" y="1484784"/>
            <a:ext cx="11161240" cy="4525736"/>
          </a:xfrm>
          <a:prstGeom prst="rect">
            <a:avLst/>
          </a:prstGeom>
          <a:noFill/>
        </p:spPr>
        <p:txBody>
          <a:bodyPr/>
          <a:lstStyle>
            <a:lvl1pPr marL="457200" marR="0" indent="-457200" algn="l" defTabSz="1218804" rtl="0" eaLnBrk="0" fontAlgn="base" latinLnBrk="0" hangingPunct="0">
              <a:lnSpc>
                <a:spcPct val="150000"/>
              </a:lnSpc>
              <a:spcBef>
                <a:spcPts val="0"/>
              </a:spcBef>
              <a:spcAft>
                <a:spcPct val="0"/>
              </a:spcAft>
              <a:buClr>
                <a:srgbClr val="71B2FF"/>
              </a:buClr>
              <a:buSzPct val="110000"/>
              <a:buFont typeface="+mj-lt"/>
              <a:buAutoNum type="arabicPeriod"/>
              <a:tabLst/>
              <a:defRPr kumimoji="0" lang="zh-CN" altLang="en-US" sz="12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19225265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6" name="内容占位符 2">
            <a:extLst>
              <a:ext uri="{FF2B5EF4-FFF2-40B4-BE49-F238E27FC236}">
                <a16:creationId xmlns:a16="http://schemas.microsoft.com/office/drawing/2014/main" id="{DB2E4210-3B10-3342-821A-8115CF031124}"/>
              </a:ext>
            </a:extLst>
          </p:cNvPr>
          <p:cNvSpPr>
            <a:spLocks noGrp="1"/>
          </p:cNvSpPr>
          <p:nvPr>
            <p:ph sz="half" idx="1"/>
          </p:nvPr>
        </p:nvSpPr>
        <p:spPr>
          <a:xfrm>
            <a:off x="481757" y="489857"/>
            <a:ext cx="11161240" cy="5520663"/>
          </a:xfrm>
          <a:prstGeom prst="rect">
            <a:avLst/>
          </a:prstGeom>
          <a:noFill/>
        </p:spPr>
        <p:txBody>
          <a:bodyPr anchor="ctr">
            <a:normAutofit/>
          </a:bodyPr>
          <a:lstStyle>
            <a:lvl1pPr marL="0" marR="0" indent="0" algn="ctr" defTabSz="1218804" rtl="0" eaLnBrk="0" fontAlgn="base" latinLnBrk="0" hangingPunct="0">
              <a:lnSpc>
                <a:spcPct val="150000"/>
              </a:lnSpc>
              <a:spcBef>
                <a:spcPts val="0"/>
              </a:spcBef>
              <a:spcAft>
                <a:spcPct val="0"/>
              </a:spcAft>
              <a:buClr>
                <a:srgbClr val="71B2FF"/>
              </a:buClr>
              <a:buSzPct val="110000"/>
              <a:buFont typeface="+mj-lt"/>
              <a:buNone/>
              <a:tabLst/>
              <a:defRPr kumimoji="0" lang="zh-CN" altLang="en-US" sz="9600" b="1" i="0" u="none" strike="noStrike" kern="0" cap="none" spc="0" normalizeH="0" baseline="0" dirty="0">
                <a:ln>
                  <a:noFill/>
                </a:ln>
                <a:solidFill>
                  <a:srgbClr val="C00000"/>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4008212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篇章页">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BD3EAA6-5124-3D4A-95FF-740B70F60318}"/>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12196763" cy="6858000"/>
          </a:xfrm>
          <a:prstGeom prst="rect">
            <a:avLst/>
          </a:prstGeom>
        </p:spPr>
      </p:pic>
      <p:sp>
        <p:nvSpPr>
          <p:cNvPr id="2" name="TextBox 2">
            <a:extLst>
              <a:ext uri="{FF2B5EF4-FFF2-40B4-BE49-F238E27FC236}">
                <a16:creationId xmlns:a16="http://schemas.microsoft.com/office/drawing/2014/main" id="{F3652C3B-3BDF-C967-C9F7-FC41B185F5A1}"/>
              </a:ext>
            </a:extLst>
          </p:cNvPr>
          <p:cNvSpPr txBox="1"/>
          <p:nvPr userDrawn="1"/>
        </p:nvSpPr>
        <p:spPr>
          <a:xfrm>
            <a:off x="543605" y="6449875"/>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tx2"/>
                </a:solidFill>
                <a:latin typeface="Futura-Medium" panose="020B0602020204020303" pitchFamily="34" charset="-79"/>
                <a:ea typeface="微软雅黑" panose="020B0503020204020204" pitchFamily="34" charset="-122"/>
                <a:cs typeface="Futura-Medium" panose="020B0602020204020303" pitchFamily="34" charset="-79"/>
              </a:rPr>
              <a:t>ZOMI</a:t>
            </a:r>
            <a:endParaRPr lang="en-US" sz="1200" dirty="0">
              <a:solidFill>
                <a:schemeClr val="tx2"/>
              </a:solidFill>
              <a:latin typeface="Futura-Medium" panose="020B0602020204020303" pitchFamily="34" charset="-79"/>
              <a:ea typeface="微软雅黑" panose="020B0503020204020204" pitchFamily="34" charset="-122"/>
              <a:cs typeface="Futura-Medium" panose="020B0602020204020303" pitchFamily="34" charset="-79"/>
            </a:endParaRPr>
          </a:p>
        </p:txBody>
      </p:sp>
      <p:sp>
        <p:nvSpPr>
          <p:cNvPr id="3" name="TextBox 3">
            <a:extLst>
              <a:ext uri="{FF2B5EF4-FFF2-40B4-BE49-F238E27FC236}">
                <a16:creationId xmlns:a16="http://schemas.microsoft.com/office/drawing/2014/main" id="{62216C8F-403B-B46A-188F-43EEF71787AB}"/>
              </a:ext>
            </a:extLst>
          </p:cNvPr>
          <p:cNvSpPr txBox="1"/>
          <p:nvPr userDrawn="1"/>
        </p:nvSpPr>
        <p:spPr>
          <a:xfrm>
            <a:off x="8358978" y="6505275"/>
            <a:ext cx="499730" cy="184666"/>
          </a:xfrm>
          <a:prstGeom prst="rect">
            <a:avLst/>
          </a:prstGeom>
          <a:noFill/>
        </p:spPr>
        <p:txBody>
          <a:bodyPr wrap="square" lIns="0" tIns="0" rIns="0" bIns="0" rtlCol="0">
            <a:spAutoFit/>
          </a:bodyPr>
          <a:lstStyle/>
          <a:p>
            <a:pPr algn="ctr" defTabSz="890204" fontAlgn="auto">
              <a:spcBef>
                <a:spcPts val="0"/>
              </a:spcBef>
              <a:spcAft>
                <a:spcPts val="0"/>
              </a:spcAft>
              <a:defRPr/>
            </a:pPr>
            <a:fld id="{C3837181-38C6-AD4F-B8BA-B444770388BB}" type="slidenum">
              <a:rPr lang="en-US" sz="1200" smtClean="0">
                <a:solidFill>
                  <a:schemeClr val="tx2"/>
                </a:solidFill>
                <a:latin typeface="Arial" panose="020B0604020202020204" pitchFamily="34" charset="0"/>
                <a:ea typeface="华文细黑" pitchFamily="2" charset="-122"/>
                <a:cs typeface="Arial" panose="020B0604020202020204" pitchFamily="34" charset="0"/>
              </a:rPr>
              <a:pPr algn="ctr" defTabSz="890204" fontAlgn="auto">
                <a:spcBef>
                  <a:spcPts val="0"/>
                </a:spcBef>
                <a:spcAft>
                  <a:spcPts val="0"/>
                </a:spcAft>
                <a:defRPr/>
              </a:pPr>
              <a:t>‹#›</a:t>
            </a:fld>
            <a:endParaRPr lang="en-US" sz="1200" dirty="0">
              <a:solidFill>
                <a:schemeClr val="tx2"/>
              </a:solidFill>
              <a:latin typeface="Arial" panose="020B0604020202020204" pitchFamily="34" charset="0"/>
              <a:ea typeface="华文细黑" pitchFamily="2" charset="-122"/>
              <a:cs typeface="Arial" panose="020B0604020202020204" pitchFamily="34" charset="0"/>
            </a:endParaRPr>
          </a:p>
        </p:txBody>
      </p:sp>
      <p:pic>
        <p:nvPicPr>
          <p:cNvPr id="4" name="图片 3">
            <a:extLst>
              <a:ext uri="{FF2B5EF4-FFF2-40B4-BE49-F238E27FC236}">
                <a16:creationId xmlns:a16="http://schemas.microsoft.com/office/drawing/2014/main" id="{1503A16B-634D-EAB9-B25D-7FC30383ACC6}"/>
              </a:ext>
            </a:extLst>
          </p:cNvPr>
          <p:cNvPicPr>
            <a:picLocks noChangeAspect="1"/>
          </p:cNvPicPr>
          <p:nvPr userDrawn="1"/>
        </p:nvPicPr>
        <p:blipFill>
          <a:blip r:embed="rId3" cstate="print">
            <a:alphaModFix amt="70000"/>
            <a:extLst>
              <a:ext uri="{28A0092B-C50C-407E-A947-70E740481C1C}">
                <a14:useLocalDpi xmlns:a14="http://schemas.microsoft.com/office/drawing/2010/main"/>
              </a:ext>
            </a:extLst>
          </a:blip>
          <a:stretch>
            <a:fillRect/>
          </a:stretch>
        </p:blipFill>
        <p:spPr>
          <a:xfrm>
            <a:off x="266621" y="6471608"/>
            <a:ext cx="252000" cy="252000"/>
          </a:xfrm>
          <a:prstGeom prst="ellipse">
            <a:avLst/>
          </a:prstGeom>
          <a:ln w="28575" cap="rnd">
            <a:solidFill>
              <a:schemeClr val="tx2"/>
            </a:solidFill>
            <a:prstDash val="solid"/>
          </a:ln>
          <a:effectLst/>
        </p:spPr>
      </p:pic>
      <p:sp>
        <p:nvSpPr>
          <p:cNvPr id="6" name="TextBox 2">
            <a:extLst>
              <a:ext uri="{FF2B5EF4-FFF2-40B4-BE49-F238E27FC236}">
                <a16:creationId xmlns:a16="http://schemas.microsoft.com/office/drawing/2014/main" id="{1F0AA649-F2A3-8307-89FA-873D519CD422}"/>
              </a:ext>
            </a:extLst>
          </p:cNvPr>
          <p:cNvSpPr txBox="1"/>
          <p:nvPr userDrawn="1"/>
        </p:nvSpPr>
        <p:spPr>
          <a:xfrm>
            <a:off x="8830447" y="6458435"/>
            <a:ext cx="3237243" cy="278346"/>
          </a:xfrm>
          <a:prstGeom prst="rect">
            <a:avLst/>
          </a:prstGeom>
          <a:noFill/>
        </p:spPr>
        <p:txBody>
          <a:bodyPr wrap="square" rtlCol="0">
            <a:spAutoFit/>
          </a:bodyPr>
          <a:lstStyle/>
          <a:p>
            <a:pPr algn="r">
              <a:lnSpc>
                <a:spcPct val="120000"/>
              </a:lnSpc>
              <a:spcBef>
                <a:spcPct val="20000"/>
              </a:spcBef>
              <a:buClr>
                <a:srgbClr val="1D1D1A"/>
              </a:buClr>
              <a:buSzPct val="50000"/>
              <a:buFont typeface="Wingdings" pitchFamily="2" charset="2"/>
              <a:buNone/>
            </a:pPr>
            <a:r>
              <a:rPr lang="en-US" altLang="zh-CN" sz="1100" dirty="0">
                <a:solidFill>
                  <a:schemeClr val="tx2"/>
                </a:solidFill>
                <a:latin typeface="Gill Sans MT" panose="020B0502020104020203" pitchFamily="34" charset="0"/>
                <a:ea typeface="+mj-ea"/>
                <a:cs typeface="Futura-Medium" panose="020B0602020204020303" pitchFamily="34" charset="-79"/>
              </a:rPr>
              <a:t>GitHub</a:t>
            </a:r>
            <a:r>
              <a:rPr lang="zh-CN" altLang="en-US" sz="1100" dirty="0">
                <a:solidFill>
                  <a:schemeClr val="tx2"/>
                </a:solidFill>
                <a:latin typeface="Gill Sans MT" panose="020B0502020104020203" pitchFamily="34" charset="0"/>
                <a:ea typeface="+mj-ea"/>
                <a:cs typeface="Futura-Medium" panose="020B0602020204020303" pitchFamily="34" charset="-79"/>
              </a:rPr>
              <a:t> </a:t>
            </a:r>
            <a:r>
              <a:rPr lang="en-US" altLang="zh-CN" sz="1100" dirty="0">
                <a:solidFill>
                  <a:schemeClr val="tx2"/>
                </a:solidFill>
                <a:latin typeface="Gill Sans MT" panose="020B0502020104020203" pitchFamily="34" charset="0"/>
                <a:ea typeface="+mj-ea"/>
                <a:cs typeface="Futura-Medium" panose="020B0602020204020303" pitchFamily="34" charset="-79"/>
              </a:rPr>
              <a:t>https://</a:t>
            </a:r>
            <a:r>
              <a:rPr lang="en-US" altLang="zh-CN" sz="1100" dirty="0" err="1">
                <a:solidFill>
                  <a:schemeClr val="tx2"/>
                </a:solidFill>
                <a:latin typeface="Gill Sans MT" panose="020B0502020104020203" pitchFamily="34" charset="0"/>
                <a:ea typeface="+mj-ea"/>
                <a:cs typeface="Futura-Medium" panose="020B0602020204020303" pitchFamily="34" charset="-79"/>
              </a:rPr>
              <a:t>github.com</a:t>
            </a:r>
            <a:r>
              <a:rPr lang="en-US" altLang="zh-CN" sz="1100" dirty="0">
                <a:solidFill>
                  <a:schemeClr val="tx2"/>
                </a:solidFill>
                <a:latin typeface="Gill Sans MT" panose="020B0502020104020203" pitchFamily="34" charset="0"/>
                <a:ea typeface="+mj-ea"/>
                <a:cs typeface="Futura-Medium" panose="020B0602020204020303" pitchFamily="34" charset="-79"/>
              </a:rPr>
              <a:t>/chenzomi12/</a:t>
            </a:r>
            <a:r>
              <a:rPr lang="en-US" altLang="zh-CN" sz="1100" dirty="0" err="1">
                <a:solidFill>
                  <a:schemeClr val="tx2"/>
                </a:solidFill>
                <a:latin typeface="Gill Sans MT" panose="020B0502020104020203" pitchFamily="34" charset="0"/>
                <a:ea typeface="+mj-ea"/>
                <a:cs typeface="Futura-Medium" panose="020B0602020204020303" pitchFamily="34" charset="-79"/>
              </a:rPr>
              <a:t>AIFoundation</a:t>
            </a:r>
            <a:endParaRPr lang="en-US" sz="1100" dirty="0">
              <a:solidFill>
                <a:schemeClr val="tx2"/>
              </a:solidFill>
              <a:latin typeface="Gill Sans MT" panose="020B0502020104020203" pitchFamily="34" charset="0"/>
              <a:ea typeface="+mj-ea"/>
              <a:cs typeface="Futura-Medium" panose="020B0602020204020303" pitchFamily="34" charset="-79"/>
            </a:endParaRPr>
          </a:p>
        </p:txBody>
      </p:sp>
      <p:sp>
        <p:nvSpPr>
          <p:cNvPr id="7" name="内容占位符 2">
            <a:extLst>
              <a:ext uri="{FF2B5EF4-FFF2-40B4-BE49-F238E27FC236}">
                <a16:creationId xmlns:a16="http://schemas.microsoft.com/office/drawing/2014/main" id="{35A58353-89D2-75E1-4F31-34BFB4BE3291}"/>
              </a:ext>
            </a:extLst>
          </p:cNvPr>
          <p:cNvSpPr>
            <a:spLocks noGrp="1"/>
          </p:cNvSpPr>
          <p:nvPr>
            <p:ph sz="half" idx="1"/>
          </p:nvPr>
        </p:nvSpPr>
        <p:spPr>
          <a:xfrm>
            <a:off x="481757" y="2406869"/>
            <a:ext cx="11161240" cy="3603651"/>
          </a:xfrm>
          <a:prstGeom prst="rect">
            <a:avLst/>
          </a:prstGeom>
          <a:noFill/>
        </p:spPr>
        <p:txBody>
          <a:bodyPr anchor="ctr">
            <a:normAutofit/>
          </a:bodyPr>
          <a:lstStyle>
            <a:lvl1pPr marL="0" marR="0" indent="0" algn="ctr" defTabSz="1218804" rtl="0" eaLnBrk="0" fontAlgn="base" latinLnBrk="0" hangingPunct="0">
              <a:lnSpc>
                <a:spcPct val="100000"/>
              </a:lnSpc>
              <a:spcBef>
                <a:spcPts val="0"/>
              </a:spcBef>
              <a:spcAft>
                <a:spcPct val="0"/>
              </a:spcAft>
              <a:buClr>
                <a:srgbClr val="71B2FF"/>
              </a:buClr>
              <a:buSzPct val="110000"/>
              <a:buFont typeface="+mj-lt"/>
              <a:buNone/>
              <a:tabLst/>
              <a:defRPr kumimoji="0" lang="zh-CN" altLang="en-US" sz="9600" b="1" i="0" u="none" strike="noStrike" kern="0" cap="none" spc="0" normalizeH="0" baseline="0" dirty="0">
                <a:ln>
                  <a:noFill/>
                </a:ln>
                <a:solidFill>
                  <a:schemeClr val="bg1"/>
                </a:solidFill>
                <a:effectLst/>
                <a:uLnTx/>
                <a:uFillTx/>
                <a:latin typeface="Futura-Medium" panose="020B0602020204020303" pitchFamily="34" charset="-79"/>
                <a:ea typeface="微软雅黑" pitchFamily="34" charset="-122"/>
                <a:cs typeface="Futura-Medium" panose="020B0602020204020303" pitchFamily="34" charset="-79"/>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19356300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404664"/>
            <a:ext cx="10963473" cy="589190"/>
          </a:xfrm>
          <a:prstGeom prst="rect">
            <a:avLst/>
          </a:prstGeom>
        </p:spPr>
        <p:txBody>
          <a:bodyPr anchor="ctr"/>
          <a:lstStyle>
            <a:lvl1pPr>
              <a:defRPr sz="2800" b="1">
                <a:solidFill>
                  <a:schemeClr val="tx1">
                    <a:lumMod val="95000"/>
                  </a:schemeClr>
                </a:solidFill>
                <a:latin typeface="Futura Medium" panose="020B0602020204020303" pitchFamily="34" charset="-79"/>
                <a:ea typeface="微软雅黑" panose="020B0503020204020204" pitchFamily="34" charset="-122"/>
                <a:cs typeface="Futura Medium" panose="020B0602020204020303" pitchFamily="34" charset="-79"/>
              </a:defRPr>
            </a:lvl1pPr>
          </a:lstStyle>
          <a:p>
            <a:r>
              <a:rPr lang="zh-CN" altLang="en-US" dirty="0"/>
              <a:t>单击此处编辑母版标题样式</a:t>
            </a:r>
          </a:p>
        </p:txBody>
      </p:sp>
      <p:sp>
        <p:nvSpPr>
          <p:cNvPr id="10" name="内容占位符 2"/>
          <p:cNvSpPr>
            <a:spLocks noGrp="1"/>
          </p:cNvSpPr>
          <p:nvPr>
            <p:ph sz="half" idx="1"/>
          </p:nvPr>
        </p:nvSpPr>
        <p:spPr>
          <a:xfrm>
            <a:off x="623635" y="1196752"/>
            <a:ext cx="10963473" cy="5197702"/>
          </a:xfrm>
          <a:prstGeom prst="rect">
            <a:avLst/>
          </a:prstGeom>
        </p:spPr>
        <p:txBody>
          <a:bodyPr/>
          <a:lstStyle>
            <a:lvl1pPr marL="239106" indent="-239106">
              <a:lnSpc>
                <a:spcPct val="150000"/>
              </a:lnSpc>
              <a:spcBef>
                <a:spcPts val="0"/>
              </a:spcBef>
              <a:buClr>
                <a:schemeClr val="accent2">
                  <a:lumMod val="90000"/>
                </a:schemeClr>
              </a:buClr>
              <a:defRPr sz="2000" b="0">
                <a:solidFill>
                  <a:schemeClr val="tx1">
                    <a:lumMod val="95000"/>
                  </a:schemeClr>
                </a:solidFill>
                <a:latin typeface="Gill Sans MT" panose="020B0502020104020203" pitchFamily="34" charset="0"/>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00">
                <a:solidFill>
                  <a:schemeClr val="tx1">
                    <a:lumMod val="95000"/>
                  </a:schemeClr>
                </a:solidFill>
                <a:latin typeface="Gill Sans MT" panose="020B0502020104020203" pitchFamily="34" charset="0"/>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400">
                <a:solidFill>
                  <a:schemeClr val="tx1">
                    <a:lumMod val="95000"/>
                  </a:schemeClr>
                </a:solidFill>
                <a:latin typeface="Gill Sans MT" panose="020B0502020104020203" pitchFamily="34" charset="0"/>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3375763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6" name="内容占位符 2">
            <a:extLst>
              <a:ext uri="{FF2B5EF4-FFF2-40B4-BE49-F238E27FC236}">
                <a16:creationId xmlns:a16="http://schemas.microsoft.com/office/drawing/2014/main" id="{DB2E4210-3B10-3342-821A-8115CF031124}"/>
              </a:ext>
            </a:extLst>
          </p:cNvPr>
          <p:cNvSpPr>
            <a:spLocks noGrp="1"/>
          </p:cNvSpPr>
          <p:nvPr>
            <p:ph sz="half" idx="1" hasCustomPrompt="1"/>
          </p:nvPr>
        </p:nvSpPr>
        <p:spPr>
          <a:xfrm>
            <a:off x="481757" y="489857"/>
            <a:ext cx="11161240" cy="5520663"/>
          </a:xfrm>
          <a:prstGeom prst="rect">
            <a:avLst/>
          </a:prstGeom>
          <a:noFill/>
        </p:spPr>
        <p:txBody>
          <a:bodyPr anchor="ctr">
            <a:normAutofit/>
          </a:bodyPr>
          <a:lstStyle>
            <a:lvl1pPr marL="0" marR="0" indent="0" algn="ctr" defTabSz="1218804" rtl="0" eaLnBrk="0" fontAlgn="base" latinLnBrk="0" hangingPunct="0">
              <a:lnSpc>
                <a:spcPct val="150000"/>
              </a:lnSpc>
              <a:spcBef>
                <a:spcPts val="0"/>
              </a:spcBef>
              <a:spcAft>
                <a:spcPct val="0"/>
              </a:spcAft>
              <a:buClr>
                <a:srgbClr val="71B2FF"/>
              </a:buClr>
              <a:buSzPct val="110000"/>
              <a:buFont typeface="+mj-lt"/>
              <a:buNone/>
              <a:tabLst/>
              <a:defRPr kumimoji="0" lang="zh-CN" altLang="en-US" sz="9600" b="1" i="0" u="none" strike="noStrike" kern="0" cap="none" spc="0" normalizeH="0" baseline="0" dirty="0">
                <a:ln>
                  <a:noFill/>
                </a:ln>
                <a:solidFill>
                  <a:schemeClr val="tx1"/>
                </a:solidFill>
                <a:effectLst/>
                <a:uLnTx/>
                <a:uFillTx/>
                <a:latin typeface="Futura Medium" panose="020B0602020204020303" pitchFamily="34" charset="-79"/>
                <a:ea typeface="微软雅黑" pitchFamily="34" charset="-122"/>
                <a:cs typeface="Futura Medium" panose="020B0602020204020303" pitchFamily="34" charset="-79"/>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en-US" altLang="zh-CN" dirty="0"/>
              <a:t>N.</a:t>
            </a:r>
            <a:r>
              <a:rPr lang="zh-CN" altLang="en-US" dirty="0"/>
              <a:t> 单击此处编辑母版文本样式</a:t>
            </a:r>
          </a:p>
        </p:txBody>
      </p:sp>
    </p:spTree>
    <p:extLst>
      <p:ext uri="{BB962C8B-B14F-4D97-AF65-F5344CB8AC3E}">
        <p14:creationId xmlns:p14="http://schemas.microsoft.com/office/powerpoint/2010/main" val="238927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463546"/>
            <a:ext cx="10963473" cy="589190"/>
          </a:xfrm>
          <a:prstGeom prst="rect">
            <a:avLst/>
          </a:prstGeom>
        </p:spPr>
        <p:txBody>
          <a:bodyPr anchor="ctr"/>
          <a:lstStyle>
            <a:lvl1pPr>
              <a:defRPr sz="28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351536"/>
            <a:ext cx="10757396" cy="4957784"/>
          </a:xfrm>
          <a:prstGeom prst="rect">
            <a:avLst/>
          </a:prstGeom>
        </p:spPr>
        <p:txBody>
          <a:bodyPr/>
          <a:lstStyle>
            <a:lvl1pPr marL="239106" indent="-239106">
              <a:lnSpc>
                <a:spcPct val="150000"/>
              </a:lnSpc>
              <a:spcBef>
                <a:spcPts val="0"/>
              </a:spcBef>
              <a:buClr>
                <a:schemeClr val="accent2">
                  <a:lumMod val="90000"/>
                </a:schemeClr>
              </a:buClr>
              <a:defRPr sz="2000" b="0">
                <a:solidFill>
                  <a:schemeClr val="bg1"/>
                </a:solidFill>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00">
                <a:solidFill>
                  <a:schemeClr val="bg1"/>
                </a:solidFill>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400">
                <a:solidFill>
                  <a:schemeClr val="bg1"/>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370003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E8861184-AC94-6541-A9F6-3504B6AC75C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flipH="1">
            <a:off x="0" y="1810"/>
            <a:ext cx="12196763" cy="4792771"/>
          </a:xfrm>
          <a:prstGeom prst="rect">
            <a:avLst/>
          </a:prstGeom>
        </p:spPr>
      </p:pic>
      <p:sp>
        <p:nvSpPr>
          <p:cNvPr id="9" name="Text Placeholder 5">
            <a:extLst>
              <a:ext uri="{FF2B5EF4-FFF2-40B4-BE49-F238E27FC236}">
                <a16:creationId xmlns:a16="http://schemas.microsoft.com/office/drawing/2014/main" id="{011094E6-4D5B-8C42-9657-10EE07AF670A}"/>
              </a:ext>
            </a:extLst>
          </p:cNvPr>
          <p:cNvSpPr>
            <a:spLocks noGrp="1"/>
          </p:cNvSpPr>
          <p:nvPr>
            <p:ph type="body" sz="quarter" idx="10" hasCustomPrompt="1"/>
          </p:nvPr>
        </p:nvSpPr>
        <p:spPr>
          <a:xfrm>
            <a:off x="1417861" y="3880886"/>
            <a:ext cx="1944216" cy="643926"/>
          </a:xfrm>
          <a:prstGeom prst="rect">
            <a:avLst/>
          </a:prstGeom>
        </p:spPr>
        <p:txBody>
          <a:bodyPr lIns="0" tIns="0" rIns="0" bIns="0" anchor="ctr"/>
          <a:lstStyle>
            <a:lvl1pPr>
              <a:lnSpc>
                <a:spcPct val="100000"/>
              </a:lnSpc>
              <a:defRPr sz="4800">
                <a:solidFill>
                  <a:schemeClr val="tx2"/>
                </a:solidFill>
                <a:latin typeface="ACGN-MiaoGB-Flash" panose="02020300000000000000" pitchFamily="18" charset="-122"/>
                <a:ea typeface="ACGN-MiaoGB-Flash" panose="02020300000000000000" pitchFamily="18" charset="-122"/>
              </a:defRPr>
            </a:lvl1pPr>
          </a:lstStyle>
          <a:p>
            <a:pPr lvl="0"/>
            <a:r>
              <a:rPr lang="en-US" altLang="zh-CN" dirty="0"/>
              <a:t>ZOMI</a:t>
            </a:r>
            <a:endParaRPr lang="en-US" dirty="0"/>
          </a:p>
        </p:txBody>
      </p:sp>
      <p:sp>
        <p:nvSpPr>
          <p:cNvPr id="6" name="Title 1">
            <a:extLst>
              <a:ext uri="{FF2B5EF4-FFF2-40B4-BE49-F238E27FC236}">
                <a16:creationId xmlns:a16="http://schemas.microsoft.com/office/drawing/2014/main" id="{9EC68140-F31D-D449-AB97-7D3A7E7A49B7}"/>
              </a:ext>
            </a:extLst>
          </p:cNvPr>
          <p:cNvSpPr>
            <a:spLocks noGrp="1"/>
          </p:cNvSpPr>
          <p:nvPr>
            <p:ph type="ctrTitle" hasCustomPrompt="1"/>
          </p:nvPr>
        </p:nvSpPr>
        <p:spPr>
          <a:xfrm>
            <a:off x="898996" y="907091"/>
            <a:ext cx="6559809" cy="2704025"/>
          </a:xfrm>
          <a:prstGeom prst="rect">
            <a:avLst/>
          </a:prstGeom>
          <a:ln>
            <a:noFill/>
            <a:prstDash val="dash"/>
          </a:ln>
        </p:spPr>
        <p:txBody>
          <a:bodyPr lIns="0" tIns="0" rIns="0" bIns="0" anchor="t">
            <a:noAutofit/>
          </a:bodyPr>
          <a:lstStyle>
            <a:lvl1pPr algn="l">
              <a:lnSpc>
                <a:spcPct val="100000"/>
              </a:lnSpc>
              <a:defRPr sz="8800" b="1" i="0">
                <a:solidFill>
                  <a:srgbClr val="FFFFFF"/>
                </a:solidFill>
                <a:latin typeface="Futura Medium" panose="020B0602020204020303" pitchFamily="34" charset="-79"/>
                <a:ea typeface="Microsoft YaHei" panose="020B0503020204020204" pitchFamily="34" charset="-122"/>
                <a:cs typeface="Futura Medium" panose="020B0602020204020303" pitchFamily="34" charset="-79"/>
              </a:defRPr>
            </a:lvl1pPr>
          </a:lstStyle>
          <a:p>
            <a:r>
              <a:rPr lang="zh-CN" altLang="en-US" dirty="0"/>
              <a:t>单击此处添加标题</a:t>
            </a:r>
            <a:endParaRPr lang="en-US" dirty="0"/>
          </a:p>
        </p:txBody>
      </p:sp>
    </p:spTree>
    <p:extLst>
      <p:ext uri="{BB962C8B-B14F-4D97-AF65-F5344CB8AC3E}">
        <p14:creationId xmlns:p14="http://schemas.microsoft.com/office/powerpoint/2010/main" val="2750365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结束页">
    <p:bg>
      <p:bgPr>
        <a:solidFill>
          <a:srgbClr val="FFFFFF"/>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1960DD1-8AC3-8F46-9D2D-BF81187F43FC}"/>
              </a:ext>
            </a:extLst>
          </p:cNvPr>
          <p:cNvSpPr txBox="1"/>
          <p:nvPr userDrawn="1"/>
        </p:nvSpPr>
        <p:spPr>
          <a:xfrm>
            <a:off x="1502228" y="2617826"/>
            <a:ext cx="5127171" cy="1323439"/>
          </a:xfrm>
          <a:prstGeom prst="rect">
            <a:avLst/>
          </a:prstGeom>
          <a:noFill/>
        </p:spPr>
        <p:txBody>
          <a:bodyPr wrap="square" rtlCol="0">
            <a:spAutoFit/>
          </a:bodyPr>
          <a:lstStyle/>
          <a:p>
            <a:pPr algn="l"/>
            <a:r>
              <a:rPr lang="en-US" sz="8000" dirty="0">
                <a:solidFill>
                  <a:srgbClr val="221815"/>
                </a:solidFill>
                <a:latin typeface="Futura Medium" panose="020B0602020204020303" pitchFamily="34" charset="-79"/>
                <a:cs typeface="Futura Medium" panose="020B0602020204020303" pitchFamily="34" charset="-79"/>
              </a:rPr>
              <a:t>Thank you</a:t>
            </a:r>
          </a:p>
        </p:txBody>
      </p:sp>
    </p:spTree>
    <p:extLst>
      <p:ext uri="{BB962C8B-B14F-4D97-AF65-F5344CB8AC3E}">
        <p14:creationId xmlns:p14="http://schemas.microsoft.com/office/powerpoint/2010/main" val="36647860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探索">
    <p:bg>
      <p:bgPr>
        <a:solidFill>
          <a:srgbClr val="FFFFFF"/>
        </a:solidFill>
        <a:effectLst/>
      </p:bgPr>
    </p:bg>
    <p:spTree>
      <p:nvGrpSpPr>
        <p:cNvPr id="1" name=""/>
        <p:cNvGrpSpPr/>
        <p:nvPr/>
      </p:nvGrpSpPr>
      <p:grpSpPr>
        <a:xfrm>
          <a:off x="0" y="0"/>
          <a:ext cx="0" cy="0"/>
          <a:chOff x="0" y="0"/>
          <a:chExt cx="0" cy="0"/>
        </a:xfrm>
      </p:grpSpPr>
      <p:pic>
        <p:nvPicPr>
          <p:cNvPr id="11" name="图片 10"/>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206140" cy="5594695"/>
          </a:xfrm>
          <a:prstGeom prst="rect">
            <a:avLst/>
          </a:prstGeom>
        </p:spPr>
      </p:pic>
      <p:sp>
        <p:nvSpPr>
          <p:cNvPr id="7" name="L 形 6"/>
          <p:cNvSpPr/>
          <p:nvPr userDrawn="1"/>
        </p:nvSpPr>
        <p:spPr>
          <a:xfrm rot="5400000">
            <a:off x="7853942" y="2130562"/>
            <a:ext cx="701032" cy="717936"/>
          </a:xfrm>
          <a:prstGeom prst="corner">
            <a:avLst>
              <a:gd name="adj1" fmla="val 3243"/>
              <a:gd name="adj2" fmla="val 3048"/>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p>
        </p:txBody>
      </p:sp>
      <p:sp>
        <p:nvSpPr>
          <p:cNvPr id="10" name="Title 1">
            <a:extLst>
              <a:ext uri="{FF2B5EF4-FFF2-40B4-BE49-F238E27FC236}">
                <a16:creationId xmlns:a16="http://schemas.microsoft.com/office/drawing/2014/main" id="{8227DEE9-8BE9-0D49-BF96-9E83C5312E00}"/>
              </a:ext>
            </a:extLst>
          </p:cNvPr>
          <p:cNvSpPr>
            <a:spLocks noGrp="1"/>
          </p:cNvSpPr>
          <p:nvPr>
            <p:ph type="ctrTitle" hasCustomPrompt="1"/>
          </p:nvPr>
        </p:nvSpPr>
        <p:spPr>
          <a:xfrm>
            <a:off x="898996" y="907092"/>
            <a:ext cx="6559809" cy="690255"/>
          </a:xfrm>
          <a:prstGeom prst="rect">
            <a:avLst/>
          </a:prstGeom>
          <a:ln>
            <a:noFill/>
            <a:prstDash val="dash"/>
          </a:ln>
        </p:spPr>
        <p:txBody>
          <a:bodyPr lIns="0" tIns="0" rIns="0" bIns="0" anchor="t">
            <a:normAutofit/>
          </a:bodyPr>
          <a:lstStyle>
            <a:lvl1pPr algn="l">
              <a:defRPr sz="3200" b="0" i="0">
                <a:solidFill>
                  <a:schemeClr val="tx1"/>
                </a:solidFill>
                <a:latin typeface="Microsoft YaHei" panose="020B0503020204020204" pitchFamily="34" charset="-122"/>
                <a:ea typeface="Microsoft YaHei" panose="020B0503020204020204" pitchFamily="34" charset="-122"/>
              </a:defRPr>
            </a:lvl1pPr>
          </a:lstStyle>
          <a:p>
            <a:r>
              <a:rPr lang="zh-CN" altLang="en-US" dirty="0"/>
              <a:t>单击此处添加标题</a:t>
            </a:r>
            <a:endParaRPr lang="en-US" dirty="0"/>
          </a:p>
        </p:txBody>
      </p:sp>
      <p:sp>
        <p:nvSpPr>
          <p:cNvPr id="6" name="Text Placeholder 5">
            <a:extLst>
              <a:ext uri="{FF2B5EF4-FFF2-40B4-BE49-F238E27FC236}">
                <a16:creationId xmlns:a16="http://schemas.microsoft.com/office/drawing/2014/main" id="{2F43DA98-D48D-6947-95EF-BA3B05E68822}"/>
              </a:ext>
            </a:extLst>
          </p:cNvPr>
          <p:cNvSpPr>
            <a:spLocks noGrp="1"/>
          </p:cNvSpPr>
          <p:nvPr>
            <p:ph type="body" sz="quarter" idx="10" hasCustomPrompt="1"/>
          </p:nvPr>
        </p:nvSpPr>
        <p:spPr>
          <a:xfrm>
            <a:off x="929260" y="1949372"/>
            <a:ext cx="6535842" cy="643926"/>
          </a:xfrm>
          <a:prstGeom prst="rect">
            <a:avLst/>
          </a:prstGeom>
        </p:spPr>
        <p:txBody>
          <a:bodyPr lIns="0" tIns="0" rIns="0" bIns="0"/>
          <a:lstStyle>
            <a:lvl1pPr>
              <a:defRPr sz="1400">
                <a:solidFill>
                  <a:schemeClr val="tx1"/>
                </a:solidFill>
              </a:defRPr>
            </a:lvl1pPr>
          </a:lstStyle>
          <a:p>
            <a:pPr lvl="0"/>
            <a:r>
              <a:rPr lang="zh-CN" altLang="en-US" dirty="0"/>
              <a:t>单击此处添加文本</a:t>
            </a:r>
            <a:endParaRPr lang="en-US" dirty="0"/>
          </a:p>
        </p:txBody>
      </p:sp>
      <p:sp>
        <p:nvSpPr>
          <p:cNvPr id="9" name="Text Placeholder 5">
            <a:extLst>
              <a:ext uri="{FF2B5EF4-FFF2-40B4-BE49-F238E27FC236}">
                <a16:creationId xmlns:a16="http://schemas.microsoft.com/office/drawing/2014/main" id="{52F8733E-C4C9-8D4D-8DDA-CAB265AC05A0}"/>
              </a:ext>
            </a:extLst>
          </p:cNvPr>
          <p:cNvSpPr>
            <a:spLocks noGrp="1"/>
          </p:cNvSpPr>
          <p:nvPr>
            <p:ph type="body" sz="quarter" idx="11"/>
          </p:nvPr>
        </p:nvSpPr>
        <p:spPr>
          <a:xfrm>
            <a:off x="913588" y="6227190"/>
            <a:ext cx="1617170" cy="322753"/>
          </a:xfrm>
          <a:prstGeom prst="rect">
            <a:avLst/>
          </a:prstGeom>
        </p:spPr>
        <p:txBody>
          <a:bodyPr lIns="0" tIns="0" rIns="0" bIns="0"/>
          <a:lstStyle>
            <a:lvl1pPr>
              <a:defRPr sz="900">
                <a:solidFill>
                  <a:schemeClr val="tx1"/>
                </a:solidFill>
              </a:defRPr>
            </a:lvl1pPr>
          </a:lstStyle>
          <a:p>
            <a:pPr lvl="0"/>
            <a:r>
              <a:rPr lang="zh-CN" altLang="en-US"/>
              <a:t>单击此处编辑母版文本样式</a:t>
            </a:r>
          </a:p>
        </p:txBody>
      </p:sp>
    </p:spTree>
    <p:extLst>
      <p:ext uri="{BB962C8B-B14F-4D97-AF65-F5344CB8AC3E}">
        <p14:creationId xmlns:p14="http://schemas.microsoft.com/office/powerpoint/2010/main" val="1651949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智能">
    <p:bg>
      <p:bgPr>
        <a:solidFill>
          <a:srgbClr val="FFFFFF"/>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375"/>
            <a:ext cx="12197432" cy="5599236"/>
          </a:xfrm>
          <a:prstGeom prst="rect">
            <a:avLst/>
          </a:prstGeom>
        </p:spPr>
      </p:pic>
      <p:sp>
        <p:nvSpPr>
          <p:cNvPr id="8" name="Title 1">
            <a:extLst>
              <a:ext uri="{FF2B5EF4-FFF2-40B4-BE49-F238E27FC236}">
                <a16:creationId xmlns:a16="http://schemas.microsoft.com/office/drawing/2014/main" id="{62AA4863-E1EF-3342-A8CB-ECD4FD06CEB7}"/>
              </a:ext>
            </a:extLst>
          </p:cNvPr>
          <p:cNvSpPr>
            <a:spLocks noGrp="1"/>
          </p:cNvSpPr>
          <p:nvPr>
            <p:ph type="ctrTitle" hasCustomPrompt="1"/>
          </p:nvPr>
        </p:nvSpPr>
        <p:spPr>
          <a:xfrm>
            <a:off x="898996" y="907092"/>
            <a:ext cx="6559809" cy="690255"/>
          </a:xfrm>
          <a:prstGeom prst="rect">
            <a:avLst/>
          </a:prstGeom>
        </p:spPr>
        <p:txBody>
          <a:bodyPr lIns="0" tIns="0" rIns="0" bIns="0" anchor="t">
            <a:normAutofit/>
          </a:bodyPr>
          <a:lstStyle>
            <a:lvl1pPr algn="l">
              <a:defRPr sz="3200" b="0" i="0">
                <a:solidFill>
                  <a:schemeClr val="tx1"/>
                </a:solidFill>
                <a:latin typeface="Microsoft YaHei" panose="020B0503020204020204" pitchFamily="34" charset="-122"/>
                <a:ea typeface="Microsoft YaHei" panose="020B0503020204020204" pitchFamily="34" charset="-122"/>
              </a:defRPr>
            </a:lvl1pPr>
          </a:lstStyle>
          <a:p>
            <a:r>
              <a:rPr lang="zh-CN" altLang="en-US" dirty="0"/>
              <a:t>单击此处添加标题</a:t>
            </a:r>
            <a:endParaRPr lang="en-US" dirty="0"/>
          </a:p>
        </p:txBody>
      </p:sp>
      <p:sp>
        <p:nvSpPr>
          <p:cNvPr id="5" name="Text Placeholder 5">
            <a:extLst>
              <a:ext uri="{FF2B5EF4-FFF2-40B4-BE49-F238E27FC236}">
                <a16:creationId xmlns:a16="http://schemas.microsoft.com/office/drawing/2014/main" id="{195303EA-8491-464F-99A0-67F948701C12}"/>
              </a:ext>
            </a:extLst>
          </p:cNvPr>
          <p:cNvSpPr>
            <a:spLocks noGrp="1"/>
          </p:cNvSpPr>
          <p:nvPr>
            <p:ph type="body" sz="quarter" idx="10" hasCustomPrompt="1"/>
          </p:nvPr>
        </p:nvSpPr>
        <p:spPr>
          <a:xfrm>
            <a:off x="929260" y="1949372"/>
            <a:ext cx="4128162" cy="643926"/>
          </a:xfrm>
          <a:prstGeom prst="rect">
            <a:avLst/>
          </a:prstGeom>
        </p:spPr>
        <p:txBody>
          <a:bodyPr lIns="0" tIns="0" rIns="0" bIns="0"/>
          <a:lstStyle>
            <a:lvl1pPr>
              <a:defRPr sz="1400">
                <a:solidFill>
                  <a:schemeClr val="tx1"/>
                </a:solidFill>
              </a:defRPr>
            </a:lvl1pPr>
          </a:lstStyle>
          <a:p>
            <a:pPr lvl="0"/>
            <a:r>
              <a:rPr lang="zh-CN" altLang="en-US" dirty="0"/>
              <a:t>单击此处添加文本</a:t>
            </a:r>
            <a:endParaRPr lang="en-US" dirty="0"/>
          </a:p>
        </p:txBody>
      </p:sp>
      <p:sp>
        <p:nvSpPr>
          <p:cNvPr id="6" name="Text Placeholder 5">
            <a:extLst>
              <a:ext uri="{FF2B5EF4-FFF2-40B4-BE49-F238E27FC236}">
                <a16:creationId xmlns:a16="http://schemas.microsoft.com/office/drawing/2014/main" id="{56DBC59C-CE55-E340-A3AE-F88AAF0D7560}"/>
              </a:ext>
            </a:extLst>
          </p:cNvPr>
          <p:cNvSpPr>
            <a:spLocks noGrp="1"/>
          </p:cNvSpPr>
          <p:nvPr>
            <p:ph type="body" sz="quarter" idx="11"/>
          </p:nvPr>
        </p:nvSpPr>
        <p:spPr>
          <a:xfrm>
            <a:off x="913588" y="6227190"/>
            <a:ext cx="1617170" cy="322753"/>
          </a:xfrm>
          <a:prstGeom prst="rect">
            <a:avLst/>
          </a:prstGeom>
        </p:spPr>
        <p:txBody>
          <a:bodyPr lIns="0" tIns="0" rIns="0" bIns="0"/>
          <a:lstStyle>
            <a:lvl1pPr>
              <a:defRPr sz="900">
                <a:solidFill>
                  <a:schemeClr val="tx1"/>
                </a:solidFill>
              </a:defRPr>
            </a:lvl1pPr>
          </a:lstStyle>
          <a:p>
            <a:pPr lvl="0"/>
            <a:r>
              <a:rPr lang="zh-CN" altLang="en-US"/>
              <a:t>单击此处编辑母版文本样式</a:t>
            </a:r>
          </a:p>
        </p:txBody>
      </p:sp>
      <p:sp>
        <p:nvSpPr>
          <p:cNvPr id="14" name="L 形 17">
            <a:extLst>
              <a:ext uri="{FF2B5EF4-FFF2-40B4-BE49-F238E27FC236}">
                <a16:creationId xmlns:a16="http://schemas.microsoft.com/office/drawing/2014/main" id="{3049C48A-4CAE-8940-8A29-89DE0543DF4C}"/>
              </a:ext>
            </a:extLst>
          </p:cNvPr>
          <p:cNvSpPr/>
          <p:nvPr userDrawn="1"/>
        </p:nvSpPr>
        <p:spPr>
          <a:xfrm rot="5400000">
            <a:off x="5369529" y="2370740"/>
            <a:ext cx="744262" cy="762208"/>
          </a:xfrm>
          <a:prstGeom prst="corner">
            <a:avLst>
              <a:gd name="adj1" fmla="val 3243"/>
              <a:gd name="adj2" fmla="val 3048"/>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p>
        </p:txBody>
      </p:sp>
    </p:spTree>
    <p:extLst>
      <p:ext uri="{BB962C8B-B14F-4D97-AF65-F5344CB8AC3E}">
        <p14:creationId xmlns:p14="http://schemas.microsoft.com/office/powerpoint/2010/main" val="35144873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创新">
    <p:bg>
      <p:bgPr>
        <a:solidFill>
          <a:srgbClr val="FFFFFF"/>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374"/>
            <a:ext cx="12197432" cy="5590529"/>
          </a:xfrm>
          <a:prstGeom prst="rect">
            <a:avLst/>
          </a:prstGeom>
        </p:spPr>
      </p:pic>
      <p:sp>
        <p:nvSpPr>
          <p:cNvPr id="9" name="L 形 8"/>
          <p:cNvSpPr/>
          <p:nvPr userDrawn="1"/>
        </p:nvSpPr>
        <p:spPr>
          <a:xfrm rot="5400000">
            <a:off x="5945516" y="2323519"/>
            <a:ext cx="701032" cy="717936"/>
          </a:xfrm>
          <a:prstGeom prst="corner">
            <a:avLst>
              <a:gd name="adj1" fmla="val 3243"/>
              <a:gd name="adj2" fmla="val 3048"/>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p>
        </p:txBody>
      </p:sp>
      <p:sp>
        <p:nvSpPr>
          <p:cNvPr id="8" name="Title 1">
            <a:extLst>
              <a:ext uri="{FF2B5EF4-FFF2-40B4-BE49-F238E27FC236}">
                <a16:creationId xmlns:a16="http://schemas.microsoft.com/office/drawing/2014/main" id="{FB908F03-BBCC-164B-BE54-2E836D6E7C14}"/>
              </a:ext>
            </a:extLst>
          </p:cNvPr>
          <p:cNvSpPr>
            <a:spLocks noGrp="1"/>
          </p:cNvSpPr>
          <p:nvPr>
            <p:ph type="ctrTitle" hasCustomPrompt="1"/>
          </p:nvPr>
        </p:nvSpPr>
        <p:spPr>
          <a:xfrm>
            <a:off x="898996" y="907092"/>
            <a:ext cx="6559809" cy="690255"/>
          </a:xfrm>
          <a:prstGeom prst="rect">
            <a:avLst/>
          </a:prstGeom>
        </p:spPr>
        <p:txBody>
          <a:bodyPr lIns="0" tIns="0" rIns="0" bIns="0" anchor="t">
            <a:normAutofit/>
          </a:bodyPr>
          <a:lstStyle>
            <a:lvl1pPr algn="l">
              <a:defRPr sz="3200" b="0" i="0">
                <a:solidFill>
                  <a:schemeClr val="tx1"/>
                </a:solidFill>
                <a:latin typeface="Microsoft YaHei" panose="020B0503020204020204" pitchFamily="34" charset="-122"/>
                <a:ea typeface="Microsoft YaHei" panose="020B0503020204020204" pitchFamily="34" charset="-122"/>
              </a:defRPr>
            </a:lvl1pPr>
          </a:lstStyle>
          <a:p>
            <a:r>
              <a:rPr lang="zh-CN" altLang="en-US" dirty="0"/>
              <a:t>单击此处添加标题</a:t>
            </a:r>
            <a:endParaRPr lang="en-US" dirty="0"/>
          </a:p>
        </p:txBody>
      </p:sp>
      <p:sp>
        <p:nvSpPr>
          <p:cNvPr id="5" name="Text Placeholder 5">
            <a:extLst>
              <a:ext uri="{FF2B5EF4-FFF2-40B4-BE49-F238E27FC236}">
                <a16:creationId xmlns:a16="http://schemas.microsoft.com/office/drawing/2014/main" id="{A3BE9F9B-07D9-DD4C-9CEF-250804A4145A}"/>
              </a:ext>
            </a:extLst>
          </p:cNvPr>
          <p:cNvSpPr>
            <a:spLocks noGrp="1"/>
          </p:cNvSpPr>
          <p:nvPr>
            <p:ph type="body" sz="quarter" idx="10" hasCustomPrompt="1"/>
          </p:nvPr>
        </p:nvSpPr>
        <p:spPr>
          <a:xfrm>
            <a:off x="929260" y="1949372"/>
            <a:ext cx="6535842" cy="643926"/>
          </a:xfrm>
          <a:prstGeom prst="rect">
            <a:avLst/>
          </a:prstGeom>
        </p:spPr>
        <p:txBody>
          <a:bodyPr lIns="0" tIns="0" rIns="0" bIns="0"/>
          <a:lstStyle>
            <a:lvl1pPr>
              <a:defRPr sz="1400">
                <a:solidFill>
                  <a:schemeClr val="tx1"/>
                </a:solidFill>
              </a:defRPr>
            </a:lvl1pPr>
          </a:lstStyle>
          <a:p>
            <a:pPr lvl="0"/>
            <a:r>
              <a:rPr lang="zh-CN" altLang="en-US" dirty="0"/>
              <a:t>单击此处添加文本</a:t>
            </a:r>
            <a:endParaRPr lang="en-US" dirty="0"/>
          </a:p>
        </p:txBody>
      </p:sp>
      <p:sp>
        <p:nvSpPr>
          <p:cNvPr id="6" name="Text Placeholder 5">
            <a:extLst>
              <a:ext uri="{FF2B5EF4-FFF2-40B4-BE49-F238E27FC236}">
                <a16:creationId xmlns:a16="http://schemas.microsoft.com/office/drawing/2014/main" id="{93A299E5-0026-5A42-88AA-B3A7F29D3ABD}"/>
              </a:ext>
            </a:extLst>
          </p:cNvPr>
          <p:cNvSpPr>
            <a:spLocks noGrp="1"/>
          </p:cNvSpPr>
          <p:nvPr>
            <p:ph type="body" sz="quarter" idx="11"/>
          </p:nvPr>
        </p:nvSpPr>
        <p:spPr>
          <a:xfrm>
            <a:off x="913588" y="6227190"/>
            <a:ext cx="1617170" cy="322753"/>
          </a:xfrm>
          <a:prstGeom prst="rect">
            <a:avLst/>
          </a:prstGeom>
        </p:spPr>
        <p:txBody>
          <a:bodyPr lIns="0" tIns="0" rIns="0" bIns="0"/>
          <a:lstStyle>
            <a:lvl1pPr>
              <a:defRPr sz="900">
                <a:solidFill>
                  <a:schemeClr val="tx1"/>
                </a:solidFill>
              </a:defRPr>
            </a:lvl1pPr>
          </a:lstStyle>
          <a:p>
            <a:pPr lvl="0"/>
            <a:r>
              <a:rPr lang="zh-CN" altLang="en-US"/>
              <a:t>单击此处编辑母版文本样式</a:t>
            </a:r>
          </a:p>
        </p:txBody>
      </p:sp>
    </p:spTree>
    <p:extLst>
      <p:ext uri="{BB962C8B-B14F-4D97-AF65-F5344CB8AC3E}">
        <p14:creationId xmlns:p14="http://schemas.microsoft.com/office/powerpoint/2010/main" val="1842669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攀登">
    <p:bg>
      <p:bgPr>
        <a:solidFill>
          <a:srgbClr val="FFFFFF"/>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74021"/>
            <a:ext cx="12197432" cy="5668718"/>
          </a:xfrm>
          <a:prstGeom prst="rect">
            <a:avLst/>
          </a:prstGeom>
        </p:spPr>
      </p:pic>
      <p:sp>
        <p:nvSpPr>
          <p:cNvPr id="2" name="Title 1"/>
          <p:cNvSpPr>
            <a:spLocks noGrp="1"/>
          </p:cNvSpPr>
          <p:nvPr>
            <p:ph type="ctrTitle" hasCustomPrompt="1"/>
          </p:nvPr>
        </p:nvSpPr>
        <p:spPr>
          <a:xfrm>
            <a:off x="898996" y="907092"/>
            <a:ext cx="6559809" cy="690255"/>
          </a:xfrm>
          <a:prstGeom prst="rect">
            <a:avLst/>
          </a:prstGeom>
        </p:spPr>
        <p:txBody>
          <a:bodyPr lIns="0" tIns="0" rIns="0" bIns="0" anchor="t">
            <a:normAutofit/>
          </a:bodyPr>
          <a:lstStyle>
            <a:lvl1pPr algn="l">
              <a:defRPr sz="3200" b="0" i="0">
                <a:solidFill>
                  <a:schemeClr val="tx1"/>
                </a:solidFill>
                <a:latin typeface="Microsoft YaHei" panose="020B0503020204020204" pitchFamily="34" charset="-122"/>
                <a:ea typeface="Microsoft YaHei" panose="020B0503020204020204" pitchFamily="34" charset="-122"/>
              </a:defRPr>
            </a:lvl1pPr>
          </a:lstStyle>
          <a:p>
            <a:r>
              <a:rPr lang="zh-CN" altLang="en-US" dirty="0"/>
              <a:t>单击此处添加标题</a:t>
            </a:r>
            <a:endParaRPr lang="en-US" dirty="0"/>
          </a:p>
        </p:txBody>
      </p:sp>
      <p:sp>
        <p:nvSpPr>
          <p:cNvPr id="8" name="L 形 7"/>
          <p:cNvSpPr/>
          <p:nvPr userDrawn="1"/>
        </p:nvSpPr>
        <p:spPr>
          <a:xfrm rot="5400000">
            <a:off x="7929967" y="1657555"/>
            <a:ext cx="701032" cy="717936"/>
          </a:xfrm>
          <a:prstGeom prst="corner">
            <a:avLst>
              <a:gd name="adj1" fmla="val 3243"/>
              <a:gd name="adj2" fmla="val 3048"/>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p>
        </p:txBody>
      </p:sp>
      <p:sp>
        <p:nvSpPr>
          <p:cNvPr id="5" name="Text Placeholder 5">
            <a:extLst>
              <a:ext uri="{FF2B5EF4-FFF2-40B4-BE49-F238E27FC236}">
                <a16:creationId xmlns:a16="http://schemas.microsoft.com/office/drawing/2014/main" id="{6BB7B2F8-0AF7-D04F-81DD-52FDB6B7326C}"/>
              </a:ext>
            </a:extLst>
          </p:cNvPr>
          <p:cNvSpPr>
            <a:spLocks noGrp="1"/>
          </p:cNvSpPr>
          <p:nvPr>
            <p:ph type="body" sz="quarter" idx="10" hasCustomPrompt="1"/>
          </p:nvPr>
        </p:nvSpPr>
        <p:spPr>
          <a:xfrm>
            <a:off x="929260" y="1949372"/>
            <a:ext cx="6535842" cy="643926"/>
          </a:xfrm>
          <a:prstGeom prst="rect">
            <a:avLst/>
          </a:prstGeom>
        </p:spPr>
        <p:txBody>
          <a:bodyPr lIns="0" tIns="0" rIns="0" bIns="0"/>
          <a:lstStyle>
            <a:lvl1pPr>
              <a:defRPr sz="1400">
                <a:solidFill>
                  <a:schemeClr val="tx1"/>
                </a:solidFill>
              </a:defRPr>
            </a:lvl1pPr>
          </a:lstStyle>
          <a:p>
            <a:pPr lvl="0"/>
            <a:r>
              <a:rPr lang="zh-CN" altLang="en-US" dirty="0"/>
              <a:t>单击此处添加文本</a:t>
            </a:r>
            <a:endParaRPr lang="en-US" dirty="0"/>
          </a:p>
        </p:txBody>
      </p:sp>
      <p:sp>
        <p:nvSpPr>
          <p:cNvPr id="6" name="Text Placeholder 5">
            <a:extLst>
              <a:ext uri="{FF2B5EF4-FFF2-40B4-BE49-F238E27FC236}">
                <a16:creationId xmlns:a16="http://schemas.microsoft.com/office/drawing/2014/main" id="{462D1BCC-0781-514D-8FE8-12F4AF64BC39}"/>
              </a:ext>
            </a:extLst>
          </p:cNvPr>
          <p:cNvSpPr>
            <a:spLocks noGrp="1"/>
          </p:cNvSpPr>
          <p:nvPr>
            <p:ph type="body" sz="quarter" idx="11"/>
          </p:nvPr>
        </p:nvSpPr>
        <p:spPr>
          <a:xfrm>
            <a:off x="913588" y="6227190"/>
            <a:ext cx="1617170" cy="322753"/>
          </a:xfrm>
          <a:prstGeom prst="rect">
            <a:avLst/>
          </a:prstGeom>
        </p:spPr>
        <p:txBody>
          <a:bodyPr lIns="0" tIns="0" rIns="0" bIns="0"/>
          <a:lstStyle>
            <a:lvl1pPr>
              <a:defRPr sz="900">
                <a:solidFill>
                  <a:schemeClr val="tx1"/>
                </a:solidFill>
              </a:defRPr>
            </a:lvl1pPr>
          </a:lstStyle>
          <a:p>
            <a:pPr lvl="0"/>
            <a:r>
              <a:rPr lang="zh-CN" altLang="en-US"/>
              <a:t>单击此处编辑母版文本样式</a:t>
            </a:r>
          </a:p>
        </p:txBody>
      </p:sp>
    </p:spTree>
    <p:extLst>
      <p:ext uri="{BB962C8B-B14F-4D97-AF65-F5344CB8AC3E}">
        <p14:creationId xmlns:p14="http://schemas.microsoft.com/office/powerpoint/2010/main" val="537370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15:guide id="1" orient="horz" pos="341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476672"/>
            <a:ext cx="10958766" cy="589190"/>
          </a:xfrm>
          <a:prstGeom prst="rect">
            <a:avLst/>
          </a:prstGeom>
        </p:spPr>
        <p:txBody>
          <a:bodyPr/>
          <a:lstStyle>
            <a:lvl1pPr algn="l">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4" y="1306287"/>
            <a:ext cx="10958765" cy="4996542"/>
          </a:xfrm>
          <a:prstGeom prst="rect">
            <a:avLst/>
          </a:prstGeom>
          <a:noFill/>
        </p:spPr>
        <p:txBody>
          <a:bodyPr/>
          <a:lstStyle>
            <a:lvl1pPr marL="239106" marR="0" indent="-239106" algn="l" defTabSz="1218804" rtl="0" eaLnBrk="0" fontAlgn="base" latinLnBrk="0" hangingPunct="0">
              <a:lnSpc>
                <a:spcPct val="150000"/>
              </a:lnSpc>
              <a:spcBef>
                <a:spcPts val="0"/>
              </a:spcBef>
              <a:spcAft>
                <a:spcPts val="80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ts val="80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ts val="80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2248356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7E415327-0213-194E-B61D-B6ACD31780B0}"/>
              </a:ext>
            </a:extLst>
          </p:cNvPr>
          <p:cNvSpPr>
            <a:spLocks noGrp="1"/>
          </p:cNvSpPr>
          <p:nvPr>
            <p:ph type="title"/>
          </p:nvPr>
        </p:nvSpPr>
        <p:spPr>
          <a:xfrm>
            <a:off x="623635" y="558414"/>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5" name="内容占位符 2">
            <a:extLst>
              <a:ext uri="{FF2B5EF4-FFF2-40B4-BE49-F238E27FC236}">
                <a16:creationId xmlns:a16="http://schemas.microsoft.com/office/drawing/2014/main" id="{6F51793D-2582-2644-B9F5-2A41076AAC3F}"/>
              </a:ext>
            </a:extLst>
          </p:cNvPr>
          <p:cNvSpPr>
            <a:spLocks noGrp="1"/>
          </p:cNvSpPr>
          <p:nvPr>
            <p:ph sz="half" idx="1" hasCustomPrompt="1"/>
          </p:nvPr>
        </p:nvSpPr>
        <p:spPr>
          <a:xfrm>
            <a:off x="623635" y="1360170"/>
            <a:ext cx="10963473" cy="4994910"/>
          </a:xfrm>
          <a:prstGeom prst="rect">
            <a:avLst/>
          </a:prstGeom>
          <a:noFill/>
        </p:spPr>
        <p:txBody>
          <a:bodyPr/>
          <a:lstStyle>
            <a:lvl1pPr marL="239106" marR="0" indent="-239106" algn="l" defTabSz="1218804" rtl="0" eaLnBrk="1" fontAlgn="base" latinLnBrk="1" hangingPunct="1">
              <a:lnSpc>
                <a:spcPct val="150000"/>
              </a:lnSpc>
              <a:spcBef>
                <a:spcPts val="0"/>
              </a:spcBef>
              <a:spcAft>
                <a:spcPts val="800"/>
              </a:spcAft>
              <a:buClr>
                <a:srgbClr val="92D050"/>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1" fontAlgn="base" latinLnBrk="1" hangingPunct="1">
              <a:lnSpc>
                <a:spcPct val="150000"/>
              </a:lnSpc>
              <a:spcBef>
                <a:spcPts val="0"/>
              </a:spcBef>
              <a:spcAft>
                <a:spcPts val="800"/>
              </a:spcAft>
              <a:buClr>
                <a:srgbClr val="92D050"/>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1" fontAlgn="base" latinLnBrk="1" hangingPunct="1">
              <a:lnSpc>
                <a:spcPct val="150000"/>
              </a:lnSpc>
              <a:spcBef>
                <a:spcPts val="0"/>
              </a:spcBef>
              <a:spcAft>
                <a:spcPts val="800"/>
              </a:spcAft>
              <a:buClr>
                <a:srgbClr val="92D050"/>
              </a:buClr>
              <a:buFontTx/>
              <a:buChar char="-"/>
              <a:tabLst/>
              <a:defRPr kumimoji="0" lang="zh-CN" altLang="en-US" sz="16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 </a:t>
            </a:r>
            <a:r>
              <a:rPr lang="en-US" altLang="zh-CN" dirty="0"/>
              <a:t>title</a:t>
            </a:r>
            <a:endParaRPr lang="zh-CN" altLang="en-US" dirty="0"/>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4718188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hyperlink" Target="https://github.com/chenzomi12/DeepLearningSystem" TargetMode="Externa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hyperlink" Target="https://chenzomi12.github.io/" TargetMode="Externa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hyperlink" Target="https://chenzomi12.github.io/" TargetMode="Externa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hyperlink" Target="https://chenzomi12.github.io/" TargetMode="Externa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image" Target="../media/image1.png"/><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image" Target="../media/image8.png"/><Relationship Id="rId5" Type="http://schemas.openxmlformats.org/officeDocument/2006/relationships/slideLayout" Target="../slideLayouts/slideLayout17.xml"/><Relationship Id="rId10" Type="http://schemas.openxmlformats.org/officeDocument/2006/relationships/theme" Target="../theme/theme3.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4.xml"/><Relationship Id="rId7" Type="http://schemas.openxmlformats.org/officeDocument/2006/relationships/image" Target="../media/image10.jpeg"/><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theme" Target="../theme/theme4.xml"/><Relationship Id="rId5" Type="http://schemas.openxmlformats.org/officeDocument/2006/relationships/slideLayout" Target="../slideLayouts/slideLayout26.xml"/><Relationship Id="rId4" Type="http://schemas.openxmlformats.org/officeDocument/2006/relationships/slideLayout" Target="../slideLayouts/slideLayout25.xml"/><Relationship Id="rId9" Type="http://schemas.openxmlformats.org/officeDocument/2006/relationships/hyperlink" Target="https://chenzomi12.github.io/" TargetMode="Externa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8.xml"/><Relationship Id="rId1" Type="http://schemas.openxmlformats.org/officeDocument/2006/relationships/slideLayout" Target="../slideLayouts/slideLayout27.xml"/><Relationship Id="rId5" Type="http://schemas.openxmlformats.org/officeDocument/2006/relationships/hyperlink" Target="https://chenzomi12.github.io/" TargetMode="External"/><Relationship Id="rId4" Type="http://schemas.openxmlformats.org/officeDocument/2006/relationships/image" Target="../media/image1.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6.xml"/><Relationship Id="rId1" Type="http://schemas.openxmlformats.org/officeDocument/2006/relationships/slideLayout" Target="../slideLayouts/slideLayout29.xml"/><Relationship Id="rId4" Type="http://schemas.openxmlformats.org/officeDocument/2006/relationships/hyperlink" Target="https://chenzomi12.github.io/" TargetMode="Externa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theme" Target="../theme/theme7.xml"/><Relationship Id="rId1" Type="http://schemas.openxmlformats.org/officeDocument/2006/relationships/slideLayout" Target="../slideLayouts/slideLayout30.xml"/><Relationship Id="rId6" Type="http://schemas.openxmlformats.org/officeDocument/2006/relationships/hyperlink" Target="https://github.com/chenzomi12/DeepLearningSystem" TargetMode="External"/><Relationship Id="rId5" Type="http://schemas.openxmlformats.org/officeDocument/2006/relationships/hyperlink" Target="https://chenzomi12.github.io/" TargetMode="Externa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6" name="TextBox 2">
            <a:extLst>
              <a:ext uri="{FF2B5EF4-FFF2-40B4-BE49-F238E27FC236}">
                <a16:creationId xmlns:a16="http://schemas.microsoft.com/office/drawing/2014/main" id="{DAA57E4D-57AC-4B4A-BA6C-86FA5001E093}"/>
              </a:ext>
            </a:extLst>
          </p:cNvPr>
          <p:cNvSpPr txBox="1"/>
          <p:nvPr userDrawn="1"/>
        </p:nvSpPr>
        <p:spPr>
          <a:xfrm>
            <a:off x="553765" y="6469851"/>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tx1"/>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tx1"/>
              </a:solidFill>
              <a:latin typeface="Futura Medium" panose="020B0602020204020303" pitchFamily="34" charset="-79"/>
              <a:ea typeface="微软雅黑" panose="020B0503020204020204" pitchFamily="34" charset="-122"/>
              <a:cs typeface="Futura Medium" panose="020B0602020204020303" pitchFamily="34" charset="-79"/>
            </a:endParaRPr>
          </a:p>
        </p:txBody>
      </p:sp>
      <p:sp>
        <p:nvSpPr>
          <p:cNvPr id="7" name="TextBox 3">
            <a:extLst>
              <a:ext uri="{FF2B5EF4-FFF2-40B4-BE49-F238E27FC236}">
                <a16:creationId xmlns:a16="http://schemas.microsoft.com/office/drawing/2014/main" id="{B55D2D48-944A-9C4D-BB22-D76C71F4D94F}"/>
              </a:ext>
            </a:extLst>
          </p:cNvPr>
          <p:cNvSpPr txBox="1"/>
          <p:nvPr userDrawn="1"/>
        </p:nvSpPr>
        <p:spPr>
          <a:xfrm>
            <a:off x="1281791" y="6542628"/>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
        <p:nvSpPr>
          <p:cNvPr id="8" name="副标题 2">
            <a:extLst>
              <a:ext uri="{FF2B5EF4-FFF2-40B4-BE49-F238E27FC236}">
                <a16:creationId xmlns:a16="http://schemas.microsoft.com/office/drawing/2014/main" id="{856DBD81-A7BD-584A-94D7-31E1EFFD9F98}"/>
              </a:ext>
            </a:extLst>
          </p:cNvPr>
          <p:cNvSpPr txBox="1">
            <a:spLocks/>
          </p:cNvSpPr>
          <p:nvPr userDrawn="1"/>
        </p:nvSpPr>
        <p:spPr bwMode="auto">
          <a:xfrm>
            <a:off x="8474645" y="6263990"/>
            <a:ext cx="3603206"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r">
              <a:buFontTx/>
              <a:buNone/>
              <a:defRPr/>
            </a:pPr>
            <a:r>
              <a:rPr lang="en-US" altLang="zh-CN" sz="1000" b="0" dirty="0">
                <a:solidFill>
                  <a:srgbClr val="374154"/>
                </a:solidFill>
                <a:latin typeface="Gill Sans MT" panose="020B0502020104020203" pitchFamily="34" charset="0"/>
                <a:ea typeface="+mj-ea"/>
                <a:cs typeface="Futura Medium" panose="020B0602020204020303" pitchFamily="34" charset="-79"/>
              </a:rPr>
              <a:t>Course</a:t>
            </a:r>
            <a:r>
              <a:rPr lang="zh-CN" altLang="en-US" sz="1000" b="0" dirty="0">
                <a:solidFill>
                  <a:srgbClr val="374154"/>
                </a:solidFill>
                <a:latin typeface="Gill Sans MT" panose="020B0502020104020203" pitchFamily="34" charset="0"/>
                <a:ea typeface="+mj-ea"/>
                <a:cs typeface="Futura Medium" panose="020B0602020204020303" pitchFamily="34" charset="-79"/>
              </a:rPr>
              <a:t> </a:t>
            </a:r>
            <a:r>
              <a:rPr lang="en-US" altLang="zh-CN" sz="1000" b="0" dirty="0">
                <a:solidFill>
                  <a:srgbClr val="C00000"/>
                </a:solidFill>
                <a:latin typeface="Gill Sans MT" panose="020B0502020104020203" pitchFamily="34" charset="0"/>
                <a:ea typeface="+mj-ea"/>
                <a:cs typeface="Futura Medium" panose="020B0602020204020303" pitchFamily="34" charset="-79"/>
                <a:hlinkClick r:id="rId10"/>
              </a:rPr>
              <a:t>chenzomi12.github.io</a:t>
            </a:r>
            <a:endParaRPr lang="en-US" altLang="zh-CN" sz="1000" b="0" dirty="0">
              <a:solidFill>
                <a:srgbClr val="C00000"/>
              </a:solidFill>
              <a:latin typeface="Gill Sans MT" panose="020B0502020104020203" pitchFamily="34" charset="0"/>
              <a:ea typeface="+mj-ea"/>
              <a:cs typeface="Futura Medium" panose="020B0602020204020303" pitchFamily="34" charset="-79"/>
            </a:endParaRPr>
          </a:p>
        </p:txBody>
      </p:sp>
      <p:pic>
        <p:nvPicPr>
          <p:cNvPr id="9" name="图片 8">
            <a:extLst>
              <a:ext uri="{FF2B5EF4-FFF2-40B4-BE49-F238E27FC236}">
                <a16:creationId xmlns:a16="http://schemas.microsoft.com/office/drawing/2014/main" id="{DBE738B7-F398-0746-82A7-6856A70110C5}"/>
              </a:ext>
            </a:extLst>
          </p:cNvPr>
          <p:cNvPicPr>
            <a:picLocks noChangeAspect="1"/>
          </p:cNvPicPr>
          <p:nvPr userDrawn="1"/>
        </p:nvPicPr>
        <p:blipFill>
          <a:blip r:embed="rId11" cstate="print">
            <a:alphaModFix amt="70000"/>
            <a:extLst>
              <a:ext uri="{28A0092B-C50C-407E-A947-70E740481C1C}">
                <a14:useLocalDpi xmlns:a14="http://schemas.microsoft.com/office/drawing/2010/main"/>
              </a:ext>
            </a:extLst>
          </a:blip>
          <a:stretch>
            <a:fillRect/>
          </a:stretch>
        </p:blipFill>
        <p:spPr>
          <a:xfrm>
            <a:off x="337741" y="6548541"/>
            <a:ext cx="144000" cy="144000"/>
          </a:xfrm>
          <a:prstGeom prst="ellipse">
            <a:avLst/>
          </a:prstGeom>
          <a:ln w="28575" cap="rnd">
            <a:solidFill>
              <a:schemeClr val="tx2"/>
            </a:solidFill>
            <a:prstDash val="solid"/>
          </a:ln>
          <a:effectLst/>
        </p:spPr>
      </p:pic>
      <p:sp>
        <p:nvSpPr>
          <p:cNvPr id="10" name="TextBox 2">
            <a:extLst>
              <a:ext uri="{FF2B5EF4-FFF2-40B4-BE49-F238E27FC236}">
                <a16:creationId xmlns:a16="http://schemas.microsoft.com/office/drawing/2014/main" id="{0021EBA7-FAE3-FF4A-A451-258276F9F3D7}"/>
              </a:ext>
            </a:extLst>
          </p:cNvPr>
          <p:cNvSpPr txBox="1"/>
          <p:nvPr userDrawn="1"/>
        </p:nvSpPr>
        <p:spPr>
          <a:xfrm>
            <a:off x="8474645" y="6468770"/>
            <a:ext cx="3603206" cy="261354"/>
          </a:xfrm>
          <a:prstGeom prst="rect">
            <a:avLst/>
          </a:prstGeom>
          <a:noFill/>
        </p:spPr>
        <p:txBody>
          <a:bodyPr wrap="square" rtlCol="0">
            <a:spAutoFit/>
          </a:bodyPr>
          <a:lstStyle/>
          <a:p>
            <a:pPr algn="r">
              <a:lnSpc>
                <a:spcPct val="120000"/>
              </a:lnSpc>
              <a:spcBef>
                <a:spcPct val="20000"/>
              </a:spcBef>
              <a:buClr>
                <a:srgbClr val="1D1D1A"/>
              </a:buClr>
              <a:buSzPct val="50000"/>
              <a:buFont typeface="Wingdings" pitchFamily="2" charset="2"/>
              <a:buNone/>
            </a:pPr>
            <a:r>
              <a:rPr lang="en-US" altLang="zh-CN" sz="1000" dirty="0">
                <a:solidFill>
                  <a:srgbClr val="374154"/>
                </a:solidFill>
                <a:latin typeface="Gill Sans MT" panose="020B0502020104020203" pitchFamily="34" charset="0"/>
                <a:ea typeface="+mj-ea"/>
                <a:cs typeface="Futura Medium" panose="020B0602020204020303" pitchFamily="34" charset="-79"/>
              </a:rPr>
              <a:t>GitHub</a:t>
            </a:r>
            <a:r>
              <a:rPr lang="zh-CN" altLang="en-US" sz="1000" dirty="0">
                <a:solidFill>
                  <a:srgbClr val="374154"/>
                </a:solidFill>
                <a:latin typeface="Gill Sans MT" panose="020B0502020104020203" pitchFamily="34" charset="0"/>
                <a:ea typeface="+mj-ea"/>
                <a:cs typeface="Futura Medium" panose="020B0602020204020303" pitchFamily="34" charset="-79"/>
              </a:rPr>
              <a:t> </a:t>
            </a:r>
            <a:r>
              <a:rPr lang="en-US" altLang="zh-CN" sz="1000" dirty="0">
                <a:solidFill>
                  <a:srgbClr val="C7000B"/>
                </a:solidFill>
                <a:latin typeface="Gill Sans MT" panose="020B0502020104020203" pitchFamily="34" charset="0"/>
                <a:ea typeface="+mj-ea"/>
                <a:cs typeface="Futura Medium" panose="020B0602020204020303" pitchFamily="34" charset="-79"/>
                <a:hlinkClick r:id="rId12">
                  <a:extLst>
                    <a:ext uri="{A12FA001-AC4F-418D-AE19-62706E023703}">
                      <ahyp:hlinkClr xmlns:ahyp="http://schemas.microsoft.com/office/drawing/2018/hyperlinkcolor" val="tx"/>
                    </a:ext>
                  </a:extLst>
                </a:hlinkClick>
              </a:rPr>
              <a:t>github.</a:t>
            </a:r>
            <a:r>
              <a:rPr lang="en-US" altLang="zh-CN" sz="1000" dirty="0">
                <a:solidFill>
                  <a:srgbClr val="C00000"/>
                </a:solidFill>
                <a:latin typeface="Gill Sans MT" panose="020B0502020104020203" pitchFamily="34" charset="0"/>
                <a:ea typeface="+mj-ea"/>
                <a:cs typeface="Futura Medium" panose="020B0602020204020303" pitchFamily="34" charset="-79"/>
                <a:hlinkClick r:id="rId12">
                  <a:extLst>
                    <a:ext uri="{A12FA001-AC4F-418D-AE19-62706E023703}">
                      <ahyp:hlinkClr xmlns:ahyp="http://schemas.microsoft.com/office/drawing/2018/hyperlinkcolor" val="tx"/>
                    </a:ext>
                  </a:extLst>
                </a:hlinkClick>
              </a:rPr>
              <a:t>com/chenzomi12/DeepLearningSystem</a:t>
            </a:r>
            <a:endParaRPr lang="en-US" sz="1000" dirty="0">
              <a:solidFill>
                <a:srgbClr val="C00000"/>
              </a:solidFill>
              <a:latin typeface="Gill Sans MT" panose="020B0502020104020203" pitchFamily="34" charset="0"/>
              <a:ea typeface="+mj-ea"/>
              <a:cs typeface="Futura Medium" panose="020B0602020204020303" pitchFamily="34" charset="-79"/>
            </a:endParaRPr>
          </a:p>
        </p:txBody>
      </p:sp>
      <p:sp>
        <p:nvSpPr>
          <p:cNvPr id="11" name="Rectangle 15">
            <a:extLst>
              <a:ext uri="{FF2B5EF4-FFF2-40B4-BE49-F238E27FC236}">
                <a16:creationId xmlns:a16="http://schemas.microsoft.com/office/drawing/2014/main" id="{2B527018-A8C0-2549-A68F-07BA1E998618}"/>
              </a:ext>
            </a:extLst>
          </p:cNvPr>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2" name="组合 11">
            <a:extLst>
              <a:ext uri="{FF2B5EF4-FFF2-40B4-BE49-F238E27FC236}">
                <a16:creationId xmlns:a16="http://schemas.microsoft.com/office/drawing/2014/main" id="{E6C2E1D7-5E39-AB4F-9CBA-46A0ADF0768E}"/>
              </a:ext>
            </a:extLst>
          </p:cNvPr>
          <p:cNvGrpSpPr/>
          <p:nvPr userDrawn="1"/>
        </p:nvGrpSpPr>
        <p:grpSpPr>
          <a:xfrm>
            <a:off x="12590924" y="3356218"/>
            <a:ext cx="1214711" cy="3499198"/>
            <a:chOff x="12438524" y="3358802"/>
            <a:chExt cx="1214711" cy="3499198"/>
          </a:xfrm>
        </p:grpSpPr>
        <p:sp>
          <p:nvSpPr>
            <p:cNvPr id="13" name="矩形 12">
              <a:extLst>
                <a:ext uri="{FF2B5EF4-FFF2-40B4-BE49-F238E27FC236}">
                  <a16:creationId xmlns:a16="http://schemas.microsoft.com/office/drawing/2014/main" id="{6F1C80BB-D03E-114E-9AE3-8A8609E07672}"/>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4" name="Group 18">
              <a:extLst>
                <a:ext uri="{FF2B5EF4-FFF2-40B4-BE49-F238E27FC236}">
                  <a16:creationId xmlns:a16="http://schemas.microsoft.com/office/drawing/2014/main" id="{2F0883A7-BCE1-2342-91EE-B3A807B5EE35}"/>
                </a:ext>
              </a:extLst>
            </p:cNvPr>
            <p:cNvGrpSpPr>
              <a:grpSpLocks/>
            </p:cNvGrpSpPr>
            <p:nvPr/>
          </p:nvGrpSpPr>
          <p:grpSpPr bwMode="auto">
            <a:xfrm>
              <a:off x="12552504" y="3727418"/>
              <a:ext cx="986752" cy="182532"/>
              <a:chOff x="5893" y="2387"/>
              <a:chExt cx="466" cy="115"/>
            </a:xfrm>
          </p:grpSpPr>
          <p:sp>
            <p:nvSpPr>
              <p:cNvPr id="75" name="Rectangle 19">
                <a:extLst>
                  <a:ext uri="{FF2B5EF4-FFF2-40B4-BE49-F238E27FC236}">
                    <a16:creationId xmlns:a16="http://schemas.microsoft.com/office/drawing/2014/main" id="{69E12922-9CE0-8144-94EA-24B51ED17EFA}"/>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6" name="Rectangle 20">
                <a:extLst>
                  <a:ext uri="{FF2B5EF4-FFF2-40B4-BE49-F238E27FC236}">
                    <a16:creationId xmlns:a16="http://schemas.microsoft.com/office/drawing/2014/main" id="{0F94F024-0AF6-FC47-8DFC-F35CD6931E9D}"/>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7" name="Rectangle 21">
                <a:extLst>
                  <a:ext uri="{FF2B5EF4-FFF2-40B4-BE49-F238E27FC236}">
                    <a16:creationId xmlns:a16="http://schemas.microsoft.com/office/drawing/2014/main" id="{6DB1F3D1-02FB-D34F-A2B5-3688CF5FB861}"/>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8" name="Rectangle 22">
                <a:extLst>
                  <a:ext uri="{FF2B5EF4-FFF2-40B4-BE49-F238E27FC236}">
                    <a16:creationId xmlns:a16="http://schemas.microsoft.com/office/drawing/2014/main" id="{F78FB0B0-0E5C-954F-8BC1-1A273BD1E9D1}"/>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 name="Group 23">
              <a:extLst>
                <a:ext uri="{FF2B5EF4-FFF2-40B4-BE49-F238E27FC236}">
                  <a16:creationId xmlns:a16="http://schemas.microsoft.com/office/drawing/2014/main" id="{04B50A98-6A94-6845-B2AF-0E608B122E53}"/>
                </a:ext>
              </a:extLst>
            </p:cNvPr>
            <p:cNvGrpSpPr>
              <a:grpSpLocks/>
            </p:cNvGrpSpPr>
            <p:nvPr/>
          </p:nvGrpSpPr>
          <p:grpSpPr bwMode="auto">
            <a:xfrm>
              <a:off x="12552504" y="3943282"/>
              <a:ext cx="986752" cy="182532"/>
              <a:chOff x="5893" y="2523"/>
              <a:chExt cx="466" cy="115"/>
            </a:xfrm>
          </p:grpSpPr>
          <p:sp>
            <p:nvSpPr>
              <p:cNvPr id="71" name="Rectangle 24">
                <a:extLst>
                  <a:ext uri="{FF2B5EF4-FFF2-40B4-BE49-F238E27FC236}">
                    <a16:creationId xmlns:a16="http://schemas.microsoft.com/office/drawing/2014/main" id="{BCE565D0-22C1-2E47-ADDF-A42AB04FB624}"/>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2" name="Rectangle 25">
                <a:extLst>
                  <a:ext uri="{FF2B5EF4-FFF2-40B4-BE49-F238E27FC236}">
                    <a16:creationId xmlns:a16="http://schemas.microsoft.com/office/drawing/2014/main" id="{7031360E-60D8-3748-820B-120AFA81DD5C}"/>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6">
                <a:extLst>
                  <a:ext uri="{FF2B5EF4-FFF2-40B4-BE49-F238E27FC236}">
                    <a16:creationId xmlns:a16="http://schemas.microsoft.com/office/drawing/2014/main" id="{5E103C08-5827-934C-9FE6-DE811B5CBA98}"/>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7">
                <a:extLst>
                  <a:ext uri="{FF2B5EF4-FFF2-40B4-BE49-F238E27FC236}">
                    <a16:creationId xmlns:a16="http://schemas.microsoft.com/office/drawing/2014/main" id="{51B2DE11-DBCC-F442-A2A8-08E9F5E752AC}"/>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28">
              <a:extLst>
                <a:ext uri="{FF2B5EF4-FFF2-40B4-BE49-F238E27FC236}">
                  <a16:creationId xmlns:a16="http://schemas.microsoft.com/office/drawing/2014/main" id="{BA4F0379-6F0F-1648-B5CB-024104F1D90F}"/>
                </a:ext>
              </a:extLst>
            </p:cNvPr>
            <p:cNvGrpSpPr>
              <a:grpSpLocks/>
            </p:cNvGrpSpPr>
            <p:nvPr/>
          </p:nvGrpSpPr>
          <p:grpSpPr bwMode="auto">
            <a:xfrm>
              <a:off x="12552504" y="4159146"/>
              <a:ext cx="986752" cy="182532"/>
              <a:chOff x="5893" y="2659"/>
              <a:chExt cx="466" cy="115"/>
            </a:xfrm>
          </p:grpSpPr>
          <p:sp>
            <p:nvSpPr>
              <p:cNvPr id="67" name="Rectangle 29">
                <a:extLst>
                  <a:ext uri="{FF2B5EF4-FFF2-40B4-BE49-F238E27FC236}">
                    <a16:creationId xmlns:a16="http://schemas.microsoft.com/office/drawing/2014/main" id="{52A1B2A2-CFB4-474D-98D0-AB031967571A}"/>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8" name="Rectangle 30">
                <a:extLst>
                  <a:ext uri="{FF2B5EF4-FFF2-40B4-BE49-F238E27FC236}">
                    <a16:creationId xmlns:a16="http://schemas.microsoft.com/office/drawing/2014/main" id="{3811321C-E020-4C46-80FA-B6E6B3D232A3}"/>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31">
                <a:extLst>
                  <a:ext uri="{FF2B5EF4-FFF2-40B4-BE49-F238E27FC236}">
                    <a16:creationId xmlns:a16="http://schemas.microsoft.com/office/drawing/2014/main" id="{42CE6974-5699-B64E-8748-C7AA8B59A661}"/>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32">
                <a:extLst>
                  <a:ext uri="{FF2B5EF4-FFF2-40B4-BE49-F238E27FC236}">
                    <a16:creationId xmlns:a16="http://schemas.microsoft.com/office/drawing/2014/main" id="{CCDD0EC8-DEF3-D74F-A0CE-471C31C18552}"/>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33">
              <a:extLst>
                <a:ext uri="{FF2B5EF4-FFF2-40B4-BE49-F238E27FC236}">
                  <a16:creationId xmlns:a16="http://schemas.microsoft.com/office/drawing/2014/main" id="{86D01087-413E-624D-80E9-CFAFB3275F0F}"/>
                </a:ext>
              </a:extLst>
            </p:cNvPr>
            <p:cNvGrpSpPr>
              <a:grpSpLocks/>
            </p:cNvGrpSpPr>
            <p:nvPr/>
          </p:nvGrpSpPr>
          <p:grpSpPr bwMode="auto">
            <a:xfrm>
              <a:off x="12552504" y="3511551"/>
              <a:ext cx="986752" cy="188882"/>
              <a:chOff x="5893" y="2251"/>
              <a:chExt cx="466" cy="119"/>
            </a:xfrm>
          </p:grpSpPr>
          <p:sp>
            <p:nvSpPr>
              <p:cNvPr id="63" name="Rectangle 34">
                <a:extLst>
                  <a:ext uri="{FF2B5EF4-FFF2-40B4-BE49-F238E27FC236}">
                    <a16:creationId xmlns:a16="http://schemas.microsoft.com/office/drawing/2014/main" id="{752C8B9C-9D84-5845-BD1F-44013C8C647A}"/>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4" name="Rectangle 35">
                <a:extLst>
                  <a:ext uri="{FF2B5EF4-FFF2-40B4-BE49-F238E27FC236}">
                    <a16:creationId xmlns:a16="http://schemas.microsoft.com/office/drawing/2014/main" id="{4EB35639-3259-C847-8C55-4E4D266ABB48}"/>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6">
                <a:extLst>
                  <a:ext uri="{FF2B5EF4-FFF2-40B4-BE49-F238E27FC236}">
                    <a16:creationId xmlns:a16="http://schemas.microsoft.com/office/drawing/2014/main" id="{A11EF571-49DB-8249-99C5-89BC145C8999}"/>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7">
                <a:extLst>
                  <a:ext uri="{FF2B5EF4-FFF2-40B4-BE49-F238E27FC236}">
                    <a16:creationId xmlns:a16="http://schemas.microsoft.com/office/drawing/2014/main" id="{3E8B53FC-E145-3F43-AFF8-EB48BC38C45E}"/>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38">
              <a:extLst>
                <a:ext uri="{FF2B5EF4-FFF2-40B4-BE49-F238E27FC236}">
                  <a16:creationId xmlns:a16="http://schemas.microsoft.com/office/drawing/2014/main" id="{E83DBCC2-696B-AD41-A7AF-7192CD834A84}"/>
                </a:ext>
              </a:extLst>
            </p:cNvPr>
            <p:cNvGrpSpPr>
              <a:grpSpLocks/>
            </p:cNvGrpSpPr>
            <p:nvPr/>
          </p:nvGrpSpPr>
          <p:grpSpPr bwMode="auto">
            <a:xfrm>
              <a:off x="12552504" y="4519449"/>
              <a:ext cx="986752" cy="182532"/>
              <a:chOff x="5893" y="2886"/>
              <a:chExt cx="466" cy="115"/>
            </a:xfrm>
          </p:grpSpPr>
          <p:sp>
            <p:nvSpPr>
              <p:cNvPr id="59" name="Rectangle 39">
                <a:extLst>
                  <a:ext uri="{FF2B5EF4-FFF2-40B4-BE49-F238E27FC236}">
                    <a16:creationId xmlns:a16="http://schemas.microsoft.com/office/drawing/2014/main" id="{6A0F83C8-66F9-C646-AA29-C7361B3002D4}"/>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0" name="Rectangle 40">
                <a:extLst>
                  <a:ext uri="{FF2B5EF4-FFF2-40B4-BE49-F238E27FC236}">
                    <a16:creationId xmlns:a16="http://schemas.microsoft.com/office/drawing/2014/main" id="{E6045887-7F8F-F440-87E6-90112BBCABFA}"/>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41">
                <a:extLst>
                  <a:ext uri="{FF2B5EF4-FFF2-40B4-BE49-F238E27FC236}">
                    <a16:creationId xmlns:a16="http://schemas.microsoft.com/office/drawing/2014/main" id="{FADBF25C-CD8A-344D-A2B6-9F694BE521B2}"/>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42">
                <a:extLst>
                  <a:ext uri="{FF2B5EF4-FFF2-40B4-BE49-F238E27FC236}">
                    <a16:creationId xmlns:a16="http://schemas.microsoft.com/office/drawing/2014/main" id="{5756FACE-B85A-BE48-89D3-72CDE423EA7C}"/>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43">
              <a:extLst>
                <a:ext uri="{FF2B5EF4-FFF2-40B4-BE49-F238E27FC236}">
                  <a16:creationId xmlns:a16="http://schemas.microsoft.com/office/drawing/2014/main" id="{6E6546FA-A3AE-1445-B5F3-D3FDF9B38BA6}"/>
                </a:ext>
              </a:extLst>
            </p:cNvPr>
            <p:cNvGrpSpPr>
              <a:grpSpLocks/>
            </p:cNvGrpSpPr>
            <p:nvPr/>
          </p:nvGrpSpPr>
          <p:grpSpPr bwMode="auto">
            <a:xfrm>
              <a:off x="12552504" y="4735313"/>
              <a:ext cx="986752" cy="182532"/>
              <a:chOff x="5893" y="3022"/>
              <a:chExt cx="466" cy="115"/>
            </a:xfrm>
          </p:grpSpPr>
          <p:sp>
            <p:nvSpPr>
              <p:cNvPr id="55" name="Rectangle 44">
                <a:extLst>
                  <a:ext uri="{FF2B5EF4-FFF2-40B4-BE49-F238E27FC236}">
                    <a16:creationId xmlns:a16="http://schemas.microsoft.com/office/drawing/2014/main" id="{0213551D-0E39-714A-974C-324089C1451F}"/>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6" name="Rectangle 45">
                <a:extLst>
                  <a:ext uri="{FF2B5EF4-FFF2-40B4-BE49-F238E27FC236}">
                    <a16:creationId xmlns:a16="http://schemas.microsoft.com/office/drawing/2014/main" id="{38E6BB56-0E57-4D4C-B890-D407AD370619}"/>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6">
                <a:extLst>
                  <a:ext uri="{FF2B5EF4-FFF2-40B4-BE49-F238E27FC236}">
                    <a16:creationId xmlns:a16="http://schemas.microsoft.com/office/drawing/2014/main" id="{016E85E5-8603-064F-9B53-45C9479EF179}"/>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7">
                <a:extLst>
                  <a:ext uri="{FF2B5EF4-FFF2-40B4-BE49-F238E27FC236}">
                    <a16:creationId xmlns:a16="http://schemas.microsoft.com/office/drawing/2014/main" id="{61979A07-7FC0-794E-902D-DE18D921B814}"/>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48">
              <a:extLst>
                <a:ext uri="{FF2B5EF4-FFF2-40B4-BE49-F238E27FC236}">
                  <a16:creationId xmlns:a16="http://schemas.microsoft.com/office/drawing/2014/main" id="{3F0325B4-35DD-E041-BA7F-B681242FA419}"/>
                </a:ext>
              </a:extLst>
            </p:cNvPr>
            <p:cNvGrpSpPr>
              <a:grpSpLocks/>
            </p:cNvGrpSpPr>
            <p:nvPr/>
          </p:nvGrpSpPr>
          <p:grpSpPr bwMode="auto">
            <a:xfrm>
              <a:off x="12552504" y="4951179"/>
              <a:ext cx="986752" cy="182532"/>
              <a:chOff x="5893" y="3158"/>
              <a:chExt cx="466" cy="115"/>
            </a:xfrm>
          </p:grpSpPr>
          <p:sp>
            <p:nvSpPr>
              <p:cNvPr id="51" name="Rectangle 49">
                <a:extLst>
                  <a:ext uri="{FF2B5EF4-FFF2-40B4-BE49-F238E27FC236}">
                    <a16:creationId xmlns:a16="http://schemas.microsoft.com/office/drawing/2014/main" id="{160A308A-50A9-9C4C-AF71-79017E36F095}"/>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2" name="Rectangle 50">
                <a:extLst>
                  <a:ext uri="{FF2B5EF4-FFF2-40B4-BE49-F238E27FC236}">
                    <a16:creationId xmlns:a16="http://schemas.microsoft.com/office/drawing/2014/main" id="{97497718-5961-5446-9E28-15CA3A213875}"/>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51">
                <a:extLst>
                  <a:ext uri="{FF2B5EF4-FFF2-40B4-BE49-F238E27FC236}">
                    <a16:creationId xmlns:a16="http://schemas.microsoft.com/office/drawing/2014/main" id="{8375F904-41AE-8146-8E09-C35AB795A7B7}"/>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52">
                <a:extLst>
                  <a:ext uri="{FF2B5EF4-FFF2-40B4-BE49-F238E27FC236}">
                    <a16:creationId xmlns:a16="http://schemas.microsoft.com/office/drawing/2014/main" id="{A1D3B9B0-CDE9-5244-9364-3FE76EE1F912}"/>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53">
              <a:extLst>
                <a:ext uri="{FF2B5EF4-FFF2-40B4-BE49-F238E27FC236}">
                  <a16:creationId xmlns:a16="http://schemas.microsoft.com/office/drawing/2014/main" id="{AF07594E-C433-FB4E-964B-FCB6E508F19E}"/>
                </a:ext>
              </a:extLst>
            </p:cNvPr>
            <p:cNvGrpSpPr>
              <a:grpSpLocks/>
            </p:cNvGrpSpPr>
            <p:nvPr/>
          </p:nvGrpSpPr>
          <p:grpSpPr bwMode="auto">
            <a:xfrm>
              <a:off x="12552504" y="5311482"/>
              <a:ext cx="986752" cy="182532"/>
              <a:chOff x="5893" y="3385"/>
              <a:chExt cx="466" cy="115"/>
            </a:xfrm>
          </p:grpSpPr>
          <p:sp>
            <p:nvSpPr>
              <p:cNvPr id="47" name="Rectangle 54">
                <a:extLst>
                  <a:ext uri="{FF2B5EF4-FFF2-40B4-BE49-F238E27FC236}">
                    <a16:creationId xmlns:a16="http://schemas.microsoft.com/office/drawing/2014/main" id="{472C57FE-7162-354F-8D2E-9F74E180F647}"/>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8" name="Rectangle 55">
                <a:extLst>
                  <a:ext uri="{FF2B5EF4-FFF2-40B4-BE49-F238E27FC236}">
                    <a16:creationId xmlns:a16="http://schemas.microsoft.com/office/drawing/2014/main" id="{8BB07287-2BF7-1B49-8591-59AFBCE1E15D}"/>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6">
                <a:extLst>
                  <a:ext uri="{FF2B5EF4-FFF2-40B4-BE49-F238E27FC236}">
                    <a16:creationId xmlns:a16="http://schemas.microsoft.com/office/drawing/2014/main" id="{61C593D7-BCA8-E243-A350-D473367FC045}"/>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7">
                <a:extLst>
                  <a:ext uri="{FF2B5EF4-FFF2-40B4-BE49-F238E27FC236}">
                    <a16:creationId xmlns:a16="http://schemas.microsoft.com/office/drawing/2014/main" id="{96E2ACF3-8945-A846-9A76-24E4F1DE4479}"/>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58">
              <a:extLst>
                <a:ext uri="{FF2B5EF4-FFF2-40B4-BE49-F238E27FC236}">
                  <a16:creationId xmlns:a16="http://schemas.microsoft.com/office/drawing/2014/main" id="{53F68A40-98FE-C049-8646-AF3B4B8F3F13}"/>
                </a:ext>
              </a:extLst>
            </p:cNvPr>
            <p:cNvGrpSpPr>
              <a:grpSpLocks/>
            </p:cNvGrpSpPr>
            <p:nvPr/>
          </p:nvGrpSpPr>
          <p:grpSpPr bwMode="auto">
            <a:xfrm>
              <a:off x="12552504" y="5527346"/>
              <a:ext cx="986752" cy="182532"/>
              <a:chOff x="5893" y="3521"/>
              <a:chExt cx="466" cy="115"/>
            </a:xfrm>
          </p:grpSpPr>
          <p:sp>
            <p:nvSpPr>
              <p:cNvPr id="43" name="Rectangle 59">
                <a:extLst>
                  <a:ext uri="{FF2B5EF4-FFF2-40B4-BE49-F238E27FC236}">
                    <a16:creationId xmlns:a16="http://schemas.microsoft.com/office/drawing/2014/main" id="{3BFBC783-6197-584C-9E4F-7F6798332AFF}"/>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4" name="Rectangle 60">
                <a:extLst>
                  <a:ext uri="{FF2B5EF4-FFF2-40B4-BE49-F238E27FC236}">
                    <a16:creationId xmlns:a16="http://schemas.microsoft.com/office/drawing/2014/main" id="{F328BC2C-2255-5149-9F7A-DC0F920F680C}"/>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61">
                <a:extLst>
                  <a:ext uri="{FF2B5EF4-FFF2-40B4-BE49-F238E27FC236}">
                    <a16:creationId xmlns:a16="http://schemas.microsoft.com/office/drawing/2014/main" id="{AAB98B3A-E4B0-2D42-BAB5-43D7B746DD00}"/>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62">
                <a:extLst>
                  <a:ext uri="{FF2B5EF4-FFF2-40B4-BE49-F238E27FC236}">
                    <a16:creationId xmlns:a16="http://schemas.microsoft.com/office/drawing/2014/main" id="{8D176379-BF63-7941-891A-34942201E5E7}"/>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63">
              <a:extLst>
                <a:ext uri="{FF2B5EF4-FFF2-40B4-BE49-F238E27FC236}">
                  <a16:creationId xmlns:a16="http://schemas.microsoft.com/office/drawing/2014/main" id="{13D5D356-16D2-B246-A39E-2D07E1183D70}"/>
                </a:ext>
              </a:extLst>
            </p:cNvPr>
            <p:cNvGrpSpPr>
              <a:grpSpLocks/>
            </p:cNvGrpSpPr>
            <p:nvPr/>
          </p:nvGrpSpPr>
          <p:grpSpPr bwMode="auto">
            <a:xfrm>
              <a:off x="12552504" y="5743210"/>
              <a:ext cx="986752" cy="182532"/>
              <a:chOff x="5893" y="3657"/>
              <a:chExt cx="466" cy="115"/>
            </a:xfrm>
          </p:grpSpPr>
          <p:sp>
            <p:nvSpPr>
              <p:cNvPr id="39" name="Rectangle 64">
                <a:extLst>
                  <a:ext uri="{FF2B5EF4-FFF2-40B4-BE49-F238E27FC236}">
                    <a16:creationId xmlns:a16="http://schemas.microsoft.com/office/drawing/2014/main" id="{FECA42F8-FF45-2044-BDE7-C7DC7313FF46}"/>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0" name="Rectangle 65">
                <a:extLst>
                  <a:ext uri="{FF2B5EF4-FFF2-40B4-BE49-F238E27FC236}">
                    <a16:creationId xmlns:a16="http://schemas.microsoft.com/office/drawing/2014/main" id="{876AF6DD-69F9-C045-A4F0-136C6B6FD941}"/>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6">
                <a:extLst>
                  <a:ext uri="{FF2B5EF4-FFF2-40B4-BE49-F238E27FC236}">
                    <a16:creationId xmlns:a16="http://schemas.microsoft.com/office/drawing/2014/main" id="{4F4D979B-6877-8B4F-A4FA-9E3CE00D72B4}"/>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7">
                <a:extLst>
                  <a:ext uri="{FF2B5EF4-FFF2-40B4-BE49-F238E27FC236}">
                    <a16:creationId xmlns:a16="http://schemas.microsoft.com/office/drawing/2014/main" id="{E43DD49F-0BC6-3747-A13F-DE3AA7A7B317}"/>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4" name="Group 68">
              <a:extLst>
                <a:ext uri="{FF2B5EF4-FFF2-40B4-BE49-F238E27FC236}">
                  <a16:creationId xmlns:a16="http://schemas.microsoft.com/office/drawing/2014/main" id="{BB6E2340-8FC3-9F41-90FC-E9FA72BF8FA0}"/>
                </a:ext>
              </a:extLst>
            </p:cNvPr>
            <p:cNvGrpSpPr>
              <a:grpSpLocks/>
            </p:cNvGrpSpPr>
            <p:nvPr/>
          </p:nvGrpSpPr>
          <p:grpSpPr bwMode="auto">
            <a:xfrm>
              <a:off x="12552504" y="6103513"/>
              <a:ext cx="986752" cy="182532"/>
              <a:chOff x="5893" y="3884"/>
              <a:chExt cx="466" cy="115"/>
            </a:xfrm>
          </p:grpSpPr>
          <p:sp>
            <p:nvSpPr>
              <p:cNvPr id="35" name="Rectangle 69">
                <a:extLst>
                  <a:ext uri="{FF2B5EF4-FFF2-40B4-BE49-F238E27FC236}">
                    <a16:creationId xmlns:a16="http://schemas.microsoft.com/office/drawing/2014/main" id="{F263B7C8-E521-0E45-9A58-8DDA996B85B8}"/>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6" name="Rectangle 70">
                <a:extLst>
                  <a:ext uri="{FF2B5EF4-FFF2-40B4-BE49-F238E27FC236}">
                    <a16:creationId xmlns:a16="http://schemas.microsoft.com/office/drawing/2014/main" id="{A6737B0A-F864-984A-A19F-C3EC17AAFA8E}"/>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71">
                <a:extLst>
                  <a:ext uri="{FF2B5EF4-FFF2-40B4-BE49-F238E27FC236}">
                    <a16:creationId xmlns:a16="http://schemas.microsoft.com/office/drawing/2014/main" id="{E5B9BA48-ED89-8B49-AD44-240DFC5FFF69}"/>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72">
                <a:extLst>
                  <a:ext uri="{FF2B5EF4-FFF2-40B4-BE49-F238E27FC236}">
                    <a16:creationId xmlns:a16="http://schemas.microsoft.com/office/drawing/2014/main" id="{F26C55AE-82C0-774A-882B-C78331504E77}"/>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5" name="Group 73">
              <a:extLst>
                <a:ext uri="{FF2B5EF4-FFF2-40B4-BE49-F238E27FC236}">
                  <a16:creationId xmlns:a16="http://schemas.microsoft.com/office/drawing/2014/main" id="{CCAFAE89-B656-4746-BC1E-D3C1280B5EB3}"/>
                </a:ext>
              </a:extLst>
            </p:cNvPr>
            <p:cNvGrpSpPr>
              <a:grpSpLocks/>
            </p:cNvGrpSpPr>
            <p:nvPr/>
          </p:nvGrpSpPr>
          <p:grpSpPr bwMode="auto">
            <a:xfrm>
              <a:off x="12552504" y="6328901"/>
              <a:ext cx="986752" cy="182532"/>
              <a:chOff x="5893" y="4026"/>
              <a:chExt cx="466" cy="115"/>
            </a:xfrm>
          </p:grpSpPr>
          <p:sp>
            <p:nvSpPr>
              <p:cNvPr id="31" name="Rectangle 74">
                <a:extLst>
                  <a:ext uri="{FF2B5EF4-FFF2-40B4-BE49-F238E27FC236}">
                    <a16:creationId xmlns:a16="http://schemas.microsoft.com/office/drawing/2014/main" id="{6D795F3C-0237-324F-80C3-9430CC4BF915}"/>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2" name="Rectangle 75">
                <a:extLst>
                  <a:ext uri="{FF2B5EF4-FFF2-40B4-BE49-F238E27FC236}">
                    <a16:creationId xmlns:a16="http://schemas.microsoft.com/office/drawing/2014/main" id="{9ADB2399-C60A-7A44-8C6F-E3590DEF5000}"/>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6">
                <a:extLst>
                  <a:ext uri="{FF2B5EF4-FFF2-40B4-BE49-F238E27FC236}">
                    <a16:creationId xmlns:a16="http://schemas.microsoft.com/office/drawing/2014/main" id="{912018D6-5AF7-5943-B320-8F5D8908087A}"/>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7">
                <a:extLst>
                  <a:ext uri="{FF2B5EF4-FFF2-40B4-BE49-F238E27FC236}">
                    <a16:creationId xmlns:a16="http://schemas.microsoft.com/office/drawing/2014/main" id="{6EF094BD-5040-0B4A-B88D-E7F28A84D4A2}"/>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6" name="Group 78">
              <a:extLst>
                <a:ext uri="{FF2B5EF4-FFF2-40B4-BE49-F238E27FC236}">
                  <a16:creationId xmlns:a16="http://schemas.microsoft.com/office/drawing/2014/main" id="{502C6170-7CB7-394C-BE52-E190A4301F87}"/>
                </a:ext>
              </a:extLst>
            </p:cNvPr>
            <p:cNvGrpSpPr>
              <a:grpSpLocks/>
            </p:cNvGrpSpPr>
            <p:nvPr/>
          </p:nvGrpSpPr>
          <p:grpSpPr bwMode="auto">
            <a:xfrm>
              <a:off x="12552504" y="6552703"/>
              <a:ext cx="986752" cy="182532"/>
              <a:chOff x="5893" y="4167"/>
              <a:chExt cx="466" cy="115"/>
            </a:xfrm>
          </p:grpSpPr>
          <p:sp>
            <p:nvSpPr>
              <p:cNvPr id="27" name="Rectangle 79">
                <a:extLst>
                  <a:ext uri="{FF2B5EF4-FFF2-40B4-BE49-F238E27FC236}">
                    <a16:creationId xmlns:a16="http://schemas.microsoft.com/office/drawing/2014/main" id="{47A3800C-B41D-234A-A87E-252E6E1FA0FB}"/>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8" name="Rectangle 80">
                <a:extLst>
                  <a:ext uri="{FF2B5EF4-FFF2-40B4-BE49-F238E27FC236}">
                    <a16:creationId xmlns:a16="http://schemas.microsoft.com/office/drawing/2014/main" id="{23322F17-4B9D-694B-B104-8990972D163D}"/>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81">
                <a:extLst>
                  <a:ext uri="{FF2B5EF4-FFF2-40B4-BE49-F238E27FC236}">
                    <a16:creationId xmlns:a16="http://schemas.microsoft.com/office/drawing/2014/main" id="{9797F0C5-A026-3244-A76E-D6D13AD0BE3E}"/>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82">
                <a:extLst>
                  <a:ext uri="{FF2B5EF4-FFF2-40B4-BE49-F238E27FC236}">
                    <a16:creationId xmlns:a16="http://schemas.microsoft.com/office/drawing/2014/main" id="{97DCAD35-B13D-434B-8C71-4E7F9CB050F3}"/>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79" name="Rectangle 83">
            <a:extLst>
              <a:ext uri="{FF2B5EF4-FFF2-40B4-BE49-F238E27FC236}">
                <a16:creationId xmlns:a16="http://schemas.microsoft.com/office/drawing/2014/main" id="{DC6B5320-2274-E045-B8A8-8FE53CC3B6D3}"/>
              </a:ext>
            </a:extLst>
          </p:cNvPr>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80" name="Rectangle 84">
            <a:extLst>
              <a:ext uri="{FF2B5EF4-FFF2-40B4-BE49-F238E27FC236}">
                <a16:creationId xmlns:a16="http://schemas.microsoft.com/office/drawing/2014/main" id="{BC896F73-AACB-B442-98B8-56AAA8850380}"/>
              </a:ext>
            </a:extLst>
          </p:cNvPr>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4087104836"/>
      </p:ext>
    </p:extLst>
  </p:cSld>
  <p:clrMap bg1="lt1" tx1="dk1" bg2="lt2" tx2="dk2" accent1="accent1" accent2="accent2" accent3="accent3" accent4="accent4" accent5="accent5" accent6="accent6" hlink="hlink" folHlink="folHlink"/>
  <p:sldLayoutIdLst>
    <p:sldLayoutId id="2147483946" r:id="rId1"/>
    <p:sldLayoutId id="2147483970" r:id="rId2"/>
    <p:sldLayoutId id="2147483947" r:id="rId3"/>
    <p:sldLayoutId id="2147483819" r:id="rId4"/>
    <p:sldLayoutId id="2147483820" r:id="rId5"/>
    <p:sldLayoutId id="2147483892" r:id="rId6"/>
    <p:sldLayoutId id="2147483824" r:id="rId7"/>
    <p:sldLayoutId id="2147483968" r:id="rId8"/>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lvl1pPr algn="l" defTabSz="914400" rtl="0" eaLnBrk="1" latinLnBrk="0" hangingPunct="1">
        <a:lnSpc>
          <a:spcPts val="3440"/>
        </a:lnSpc>
        <a:spcBef>
          <a:spcPct val="0"/>
        </a:spcBef>
        <a:buNone/>
        <a:defRPr sz="3200" kern="1200">
          <a:solidFill>
            <a:schemeClr val="tx1"/>
          </a:solidFill>
          <a:latin typeface="Microsoft YaHei" panose="020B0503020204020204" pitchFamily="34" charset="-122"/>
          <a:ea typeface="Microsoft YaHei" panose="020B0503020204020204" pitchFamily="34" charset="-122"/>
          <a:cs typeface="+mj-cs"/>
        </a:defRPr>
      </a:lvl1pPr>
    </p:titleStyle>
    <p:bodyStyle>
      <a:lvl1pPr marL="0" indent="0" algn="l" defTabSz="914400" rtl="0" eaLnBrk="1" latinLnBrk="0" hangingPunct="1">
        <a:lnSpc>
          <a:spcPct val="100000"/>
        </a:lnSpc>
        <a:spcBef>
          <a:spcPts val="0"/>
        </a:spcBef>
        <a:buFontTx/>
        <a:buNone/>
        <a:defRPr sz="1000" kern="1200">
          <a:solidFill>
            <a:srgbClr val="1D1D1B"/>
          </a:solidFill>
          <a:latin typeface="Arial" panose="020B0604020202020204" pitchFamily="34" charset="0"/>
          <a:ea typeface="Microsoft YaHei" panose="020B0503020204020204" pitchFamily="34" charset="-122"/>
          <a:cs typeface="Arial" panose="020B0604020202020204" pitchFamily="34" charset="0"/>
        </a:defRPr>
      </a:lvl1pPr>
      <a:lvl2pPr marL="4572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1365440" y="6413378"/>
            <a:ext cx="2845912" cy="366182"/>
          </a:xfrm>
          <a:prstGeom prst="rect">
            <a:avLst/>
          </a:prstGeom>
        </p:spPr>
        <p:txBody>
          <a:bodyPr vert="horz" lIns="121944" tIns="60972" rIns="121944" bIns="60972" rtlCol="0" anchor="ctr"/>
          <a:lstStyle>
            <a:lvl1pPr algn="l">
              <a:defRPr sz="1600">
                <a:solidFill>
                  <a:schemeClr val="tx1"/>
                </a:solidFill>
              </a:defRPr>
            </a:lvl1pPr>
          </a:lstStyle>
          <a:p>
            <a:fld id="{1A5B2B23-E5F0-44D7-A9FF-4B8E82156B39}" type="datetimeFigureOut">
              <a:rPr lang="zh-CN" altLang="en-US" smtClean="0">
                <a:solidFill>
                  <a:prstClr val="black"/>
                </a:solidFill>
              </a:rPr>
              <a:pPr/>
              <a:t>2025/7/5</a:t>
            </a:fld>
            <a:endParaRPr lang="zh-CN" altLang="en-US" dirty="0">
              <a:solidFill>
                <a:prstClr val="black"/>
              </a:solidFill>
            </a:endParaRPr>
          </a:p>
        </p:txBody>
      </p:sp>
      <p:sp>
        <p:nvSpPr>
          <p:cNvPr id="10" name="Rectangle 86"/>
          <p:cNvSpPr>
            <a:spLocks noChangeArrowheads="1"/>
          </p:cNvSpPr>
          <p:nvPr userDrawn="1"/>
        </p:nvSpPr>
        <p:spPr bwMode="auto">
          <a:xfrm>
            <a:off x="9514255" y="6459235"/>
            <a:ext cx="328322" cy="285032"/>
          </a:xfrm>
          <a:prstGeom prst="rect">
            <a:avLst/>
          </a:prstGeom>
          <a:noFill/>
          <a:ln w="9525">
            <a:noFill/>
            <a:miter lim="800000"/>
            <a:headEnd/>
            <a:tailEnd/>
          </a:ln>
          <a:effectLst/>
        </p:spPr>
        <p:txBody>
          <a:bodyPr lIns="0" tIns="0" rIns="0" bIns="0" anchor="ctr"/>
          <a:lstStyle/>
          <a:p>
            <a:pPr algn="ctr" defTabSz="987914" eaLnBrk="0" hangingPunct="0">
              <a:lnSpc>
                <a:spcPct val="85000"/>
              </a:lnSpc>
            </a:pPr>
            <a:fld id="{E68EC476-442B-4BB7-9603-F1440C241F3D}" type="slidenum">
              <a:rPr lang="de-DE" sz="900" smtClean="0">
                <a:solidFill>
                  <a:prstClr val="white">
                    <a:lumMod val="50000"/>
                  </a:prstClr>
                </a:solidFill>
                <a:ea typeface="MS PGothic" pitchFamily="34" charset="-128"/>
                <a:cs typeface="Arial" panose="020B0604020202020204" pitchFamily="34" charset="0"/>
              </a:rPr>
              <a:pPr algn="ctr" defTabSz="987914" eaLnBrk="0" hangingPunct="0">
                <a:lnSpc>
                  <a:spcPct val="85000"/>
                </a:lnSpc>
              </a:pPr>
              <a:t>‹#›</a:t>
            </a:fld>
            <a:endParaRPr lang="en-GB" sz="900" dirty="0">
              <a:solidFill>
                <a:prstClr val="white">
                  <a:lumMod val="50000"/>
                </a:prstClr>
              </a:solidFill>
              <a:ea typeface="MS PGothic" pitchFamily="34" charset="-128"/>
              <a:cs typeface="Arial" panose="020B0604020202020204" pitchFamily="34" charset="0"/>
            </a:endParaRPr>
          </a:p>
        </p:txBody>
      </p:sp>
      <p:sp>
        <p:nvSpPr>
          <p:cNvPr id="7" name="TextBox 2">
            <a:extLst>
              <a:ext uri="{FF2B5EF4-FFF2-40B4-BE49-F238E27FC236}">
                <a16:creationId xmlns:a16="http://schemas.microsoft.com/office/drawing/2014/main" id="{4516A7C5-B605-6B44-A7BE-28ADB9219092}"/>
              </a:ext>
            </a:extLst>
          </p:cNvPr>
          <p:cNvSpPr txBox="1"/>
          <p:nvPr userDrawn="1"/>
        </p:nvSpPr>
        <p:spPr>
          <a:xfrm>
            <a:off x="553765" y="645401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8" name="图片 7">
            <a:extLst>
              <a:ext uri="{FF2B5EF4-FFF2-40B4-BE49-F238E27FC236}">
                <a16:creationId xmlns:a16="http://schemas.microsoft.com/office/drawing/2014/main" id="{295495ED-F2F9-A345-AD2E-98BB16884A21}"/>
              </a:ext>
            </a:extLst>
          </p:cNvPr>
          <p:cNvPicPr>
            <a:picLocks noChangeAspect="1"/>
          </p:cNvPicPr>
          <p:nvPr userDrawn="1"/>
        </p:nvPicPr>
        <p:blipFill>
          <a:blip r:embed="rId6" cstate="print">
            <a:alphaModFix amt="70000"/>
            <a:extLst>
              <a:ext uri="{28A0092B-C50C-407E-A947-70E740481C1C}">
                <a14:useLocalDpi xmlns:a14="http://schemas.microsoft.com/office/drawing/2010/main"/>
              </a:ext>
            </a:extLst>
          </a:blip>
          <a:stretch>
            <a:fillRect/>
          </a:stretch>
        </p:blipFill>
        <p:spPr>
          <a:xfrm>
            <a:off x="337741" y="6529751"/>
            <a:ext cx="144000" cy="144000"/>
          </a:xfrm>
          <a:prstGeom prst="ellipse">
            <a:avLst/>
          </a:prstGeom>
          <a:ln w="12700" cap="rnd">
            <a:solidFill>
              <a:schemeClr val="bg1"/>
            </a:solidFill>
            <a:prstDash val="solid"/>
          </a:ln>
          <a:effectLst/>
        </p:spPr>
      </p:pic>
      <p:sp>
        <p:nvSpPr>
          <p:cNvPr id="9" name="副标题 2">
            <a:extLst>
              <a:ext uri="{FF2B5EF4-FFF2-40B4-BE49-F238E27FC236}">
                <a16:creationId xmlns:a16="http://schemas.microsoft.com/office/drawing/2014/main" id="{9B5DC586-B9B6-944A-9389-8211B4B1FD1F}"/>
              </a:ext>
            </a:extLst>
          </p:cNvPr>
          <p:cNvSpPr txBox="1">
            <a:spLocks/>
          </p:cNvSpPr>
          <p:nvPr userDrawn="1"/>
        </p:nvSpPr>
        <p:spPr bwMode="auto">
          <a:xfrm>
            <a:off x="9817349" y="6460188"/>
            <a:ext cx="2250191"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l">
              <a:buFontTx/>
              <a:buNone/>
              <a:defRPr/>
            </a:pP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Course</a:t>
            </a:r>
            <a:r>
              <a:rPr lang="zh-CN" altLang="en-US"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 </a:t>
            </a: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hlinkClick r:id="rId7">
                  <a:extLst>
                    <a:ext uri="{A12FA001-AC4F-418D-AE19-62706E023703}">
                      <ahyp:hlinkClr xmlns:ahyp="http://schemas.microsoft.com/office/drawing/2018/hyperlinkcolor" val="tx"/>
                    </a:ext>
                  </a:extLst>
                </a:hlinkClick>
              </a:rPr>
              <a:t>https://chenzomi12.github.io/</a:t>
            </a:r>
            <a:endPar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endParaRPr>
          </a:p>
        </p:txBody>
      </p:sp>
      <p:sp>
        <p:nvSpPr>
          <p:cNvPr id="11" name="Rectangle 15">
            <a:extLst>
              <a:ext uri="{FF2B5EF4-FFF2-40B4-BE49-F238E27FC236}">
                <a16:creationId xmlns:a16="http://schemas.microsoft.com/office/drawing/2014/main" id="{5BBC3D22-C8BD-6E40-9853-81A509B6306E}"/>
              </a:ext>
            </a:extLst>
          </p:cNvPr>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2" name="组合 11">
            <a:extLst>
              <a:ext uri="{FF2B5EF4-FFF2-40B4-BE49-F238E27FC236}">
                <a16:creationId xmlns:a16="http://schemas.microsoft.com/office/drawing/2014/main" id="{435D8D64-3517-884F-A63A-6B170EC85CBD}"/>
              </a:ext>
            </a:extLst>
          </p:cNvPr>
          <p:cNvGrpSpPr/>
          <p:nvPr userDrawn="1"/>
        </p:nvGrpSpPr>
        <p:grpSpPr>
          <a:xfrm>
            <a:off x="12590924" y="3356218"/>
            <a:ext cx="1214711" cy="3499198"/>
            <a:chOff x="12438524" y="3358802"/>
            <a:chExt cx="1214711" cy="3499198"/>
          </a:xfrm>
        </p:grpSpPr>
        <p:sp>
          <p:nvSpPr>
            <p:cNvPr id="13" name="矩形 12">
              <a:extLst>
                <a:ext uri="{FF2B5EF4-FFF2-40B4-BE49-F238E27FC236}">
                  <a16:creationId xmlns:a16="http://schemas.microsoft.com/office/drawing/2014/main" id="{468E3478-8E25-0C41-BD64-C4CBF7CC9FC7}"/>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4" name="Group 18">
              <a:extLst>
                <a:ext uri="{FF2B5EF4-FFF2-40B4-BE49-F238E27FC236}">
                  <a16:creationId xmlns:a16="http://schemas.microsoft.com/office/drawing/2014/main" id="{99A42DA1-5B3C-B74E-A538-0FE12DEAAE24}"/>
                </a:ext>
              </a:extLst>
            </p:cNvPr>
            <p:cNvGrpSpPr>
              <a:grpSpLocks/>
            </p:cNvGrpSpPr>
            <p:nvPr/>
          </p:nvGrpSpPr>
          <p:grpSpPr bwMode="auto">
            <a:xfrm>
              <a:off x="12552504" y="3727418"/>
              <a:ext cx="986752" cy="182532"/>
              <a:chOff x="5893" y="2387"/>
              <a:chExt cx="466" cy="115"/>
            </a:xfrm>
          </p:grpSpPr>
          <p:sp>
            <p:nvSpPr>
              <p:cNvPr id="75" name="Rectangle 19">
                <a:extLst>
                  <a:ext uri="{FF2B5EF4-FFF2-40B4-BE49-F238E27FC236}">
                    <a16:creationId xmlns:a16="http://schemas.microsoft.com/office/drawing/2014/main" id="{EAC6B2B5-38BF-D042-A46B-CDC1AC508FA7}"/>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6" name="Rectangle 20">
                <a:extLst>
                  <a:ext uri="{FF2B5EF4-FFF2-40B4-BE49-F238E27FC236}">
                    <a16:creationId xmlns:a16="http://schemas.microsoft.com/office/drawing/2014/main" id="{F9D1E726-1474-2649-B299-B3482A2F1F23}"/>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7" name="Rectangle 21">
                <a:extLst>
                  <a:ext uri="{FF2B5EF4-FFF2-40B4-BE49-F238E27FC236}">
                    <a16:creationId xmlns:a16="http://schemas.microsoft.com/office/drawing/2014/main" id="{637D7899-2375-9A40-AE33-ADF2A4725741}"/>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8" name="Rectangle 22">
                <a:extLst>
                  <a:ext uri="{FF2B5EF4-FFF2-40B4-BE49-F238E27FC236}">
                    <a16:creationId xmlns:a16="http://schemas.microsoft.com/office/drawing/2014/main" id="{5CF63C11-61F8-AD4E-BA74-564C0CB428E5}"/>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 name="Group 23">
              <a:extLst>
                <a:ext uri="{FF2B5EF4-FFF2-40B4-BE49-F238E27FC236}">
                  <a16:creationId xmlns:a16="http://schemas.microsoft.com/office/drawing/2014/main" id="{6C44727B-F11C-CF4F-9470-4376C255CC5C}"/>
                </a:ext>
              </a:extLst>
            </p:cNvPr>
            <p:cNvGrpSpPr>
              <a:grpSpLocks/>
            </p:cNvGrpSpPr>
            <p:nvPr/>
          </p:nvGrpSpPr>
          <p:grpSpPr bwMode="auto">
            <a:xfrm>
              <a:off x="12552504" y="3943282"/>
              <a:ext cx="986752" cy="182532"/>
              <a:chOff x="5893" y="2523"/>
              <a:chExt cx="466" cy="115"/>
            </a:xfrm>
          </p:grpSpPr>
          <p:sp>
            <p:nvSpPr>
              <p:cNvPr id="71" name="Rectangle 24">
                <a:extLst>
                  <a:ext uri="{FF2B5EF4-FFF2-40B4-BE49-F238E27FC236}">
                    <a16:creationId xmlns:a16="http://schemas.microsoft.com/office/drawing/2014/main" id="{87D9D541-DBBF-204B-99C2-317D2560BCA3}"/>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2" name="Rectangle 25">
                <a:extLst>
                  <a:ext uri="{FF2B5EF4-FFF2-40B4-BE49-F238E27FC236}">
                    <a16:creationId xmlns:a16="http://schemas.microsoft.com/office/drawing/2014/main" id="{7255439D-C16A-584B-8A71-64DEC7A13A77}"/>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6">
                <a:extLst>
                  <a:ext uri="{FF2B5EF4-FFF2-40B4-BE49-F238E27FC236}">
                    <a16:creationId xmlns:a16="http://schemas.microsoft.com/office/drawing/2014/main" id="{851D12BE-779D-2248-A49C-B2A3E190C1B4}"/>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7">
                <a:extLst>
                  <a:ext uri="{FF2B5EF4-FFF2-40B4-BE49-F238E27FC236}">
                    <a16:creationId xmlns:a16="http://schemas.microsoft.com/office/drawing/2014/main" id="{E3E05B9C-6535-1145-A5FB-362B2D3C5987}"/>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28">
              <a:extLst>
                <a:ext uri="{FF2B5EF4-FFF2-40B4-BE49-F238E27FC236}">
                  <a16:creationId xmlns:a16="http://schemas.microsoft.com/office/drawing/2014/main" id="{40AB3C45-D453-8445-A666-F4AB773FD2B7}"/>
                </a:ext>
              </a:extLst>
            </p:cNvPr>
            <p:cNvGrpSpPr>
              <a:grpSpLocks/>
            </p:cNvGrpSpPr>
            <p:nvPr/>
          </p:nvGrpSpPr>
          <p:grpSpPr bwMode="auto">
            <a:xfrm>
              <a:off x="12552504" y="4159146"/>
              <a:ext cx="986752" cy="182532"/>
              <a:chOff x="5893" y="2659"/>
              <a:chExt cx="466" cy="115"/>
            </a:xfrm>
          </p:grpSpPr>
          <p:sp>
            <p:nvSpPr>
              <p:cNvPr id="67" name="Rectangle 29">
                <a:extLst>
                  <a:ext uri="{FF2B5EF4-FFF2-40B4-BE49-F238E27FC236}">
                    <a16:creationId xmlns:a16="http://schemas.microsoft.com/office/drawing/2014/main" id="{2BE8D4FD-647F-484A-BB3D-3A53BE127C2D}"/>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8" name="Rectangle 30">
                <a:extLst>
                  <a:ext uri="{FF2B5EF4-FFF2-40B4-BE49-F238E27FC236}">
                    <a16:creationId xmlns:a16="http://schemas.microsoft.com/office/drawing/2014/main" id="{98D950A1-D582-7D40-ACAD-024FDCD176F9}"/>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31">
                <a:extLst>
                  <a:ext uri="{FF2B5EF4-FFF2-40B4-BE49-F238E27FC236}">
                    <a16:creationId xmlns:a16="http://schemas.microsoft.com/office/drawing/2014/main" id="{477D579F-3EEC-D94E-9BE8-2749901AD7B1}"/>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32">
                <a:extLst>
                  <a:ext uri="{FF2B5EF4-FFF2-40B4-BE49-F238E27FC236}">
                    <a16:creationId xmlns:a16="http://schemas.microsoft.com/office/drawing/2014/main" id="{E9024426-6600-B444-9917-C935F8151D6D}"/>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33">
              <a:extLst>
                <a:ext uri="{FF2B5EF4-FFF2-40B4-BE49-F238E27FC236}">
                  <a16:creationId xmlns:a16="http://schemas.microsoft.com/office/drawing/2014/main" id="{6DDF88EC-F185-FC48-9C8B-64D35611CA82}"/>
                </a:ext>
              </a:extLst>
            </p:cNvPr>
            <p:cNvGrpSpPr>
              <a:grpSpLocks/>
            </p:cNvGrpSpPr>
            <p:nvPr/>
          </p:nvGrpSpPr>
          <p:grpSpPr bwMode="auto">
            <a:xfrm>
              <a:off x="12552504" y="3511551"/>
              <a:ext cx="986752" cy="188882"/>
              <a:chOff x="5893" y="2251"/>
              <a:chExt cx="466" cy="119"/>
            </a:xfrm>
          </p:grpSpPr>
          <p:sp>
            <p:nvSpPr>
              <p:cNvPr id="63" name="Rectangle 34">
                <a:extLst>
                  <a:ext uri="{FF2B5EF4-FFF2-40B4-BE49-F238E27FC236}">
                    <a16:creationId xmlns:a16="http://schemas.microsoft.com/office/drawing/2014/main" id="{389678E6-E69F-CB4D-A47C-84CC217B6C13}"/>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4" name="Rectangle 35">
                <a:extLst>
                  <a:ext uri="{FF2B5EF4-FFF2-40B4-BE49-F238E27FC236}">
                    <a16:creationId xmlns:a16="http://schemas.microsoft.com/office/drawing/2014/main" id="{0643F449-48E1-7447-BAEA-1D5F093D4ED7}"/>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6">
                <a:extLst>
                  <a:ext uri="{FF2B5EF4-FFF2-40B4-BE49-F238E27FC236}">
                    <a16:creationId xmlns:a16="http://schemas.microsoft.com/office/drawing/2014/main" id="{4B468376-C520-154C-AC89-55E375AB1A8B}"/>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7">
                <a:extLst>
                  <a:ext uri="{FF2B5EF4-FFF2-40B4-BE49-F238E27FC236}">
                    <a16:creationId xmlns:a16="http://schemas.microsoft.com/office/drawing/2014/main" id="{1CB5AA30-0ADA-A349-A715-C82F12502036}"/>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38">
              <a:extLst>
                <a:ext uri="{FF2B5EF4-FFF2-40B4-BE49-F238E27FC236}">
                  <a16:creationId xmlns:a16="http://schemas.microsoft.com/office/drawing/2014/main" id="{F2485F85-A439-F243-A409-617485D046E8}"/>
                </a:ext>
              </a:extLst>
            </p:cNvPr>
            <p:cNvGrpSpPr>
              <a:grpSpLocks/>
            </p:cNvGrpSpPr>
            <p:nvPr/>
          </p:nvGrpSpPr>
          <p:grpSpPr bwMode="auto">
            <a:xfrm>
              <a:off x="12552504" y="4519449"/>
              <a:ext cx="986752" cy="182532"/>
              <a:chOff x="5893" y="2886"/>
              <a:chExt cx="466" cy="115"/>
            </a:xfrm>
          </p:grpSpPr>
          <p:sp>
            <p:nvSpPr>
              <p:cNvPr id="59" name="Rectangle 39">
                <a:extLst>
                  <a:ext uri="{FF2B5EF4-FFF2-40B4-BE49-F238E27FC236}">
                    <a16:creationId xmlns:a16="http://schemas.microsoft.com/office/drawing/2014/main" id="{4BECDF48-4AE9-F94C-882E-CE5B445C92D3}"/>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0" name="Rectangle 40">
                <a:extLst>
                  <a:ext uri="{FF2B5EF4-FFF2-40B4-BE49-F238E27FC236}">
                    <a16:creationId xmlns:a16="http://schemas.microsoft.com/office/drawing/2014/main" id="{04A87568-2F86-3C45-B686-C972508EB75D}"/>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41">
                <a:extLst>
                  <a:ext uri="{FF2B5EF4-FFF2-40B4-BE49-F238E27FC236}">
                    <a16:creationId xmlns:a16="http://schemas.microsoft.com/office/drawing/2014/main" id="{FAFABB8C-8CD0-9C41-84FA-F73A526CF5B3}"/>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42">
                <a:extLst>
                  <a:ext uri="{FF2B5EF4-FFF2-40B4-BE49-F238E27FC236}">
                    <a16:creationId xmlns:a16="http://schemas.microsoft.com/office/drawing/2014/main" id="{BFC0E70D-422D-F347-8E12-5B62F6EA7B42}"/>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43">
              <a:extLst>
                <a:ext uri="{FF2B5EF4-FFF2-40B4-BE49-F238E27FC236}">
                  <a16:creationId xmlns:a16="http://schemas.microsoft.com/office/drawing/2014/main" id="{626CB16A-C156-0A41-AE7F-15D3D11786E1}"/>
                </a:ext>
              </a:extLst>
            </p:cNvPr>
            <p:cNvGrpSpPr>
              <a:grpSpLocks/>
            </p:cNvGrpSpPr>
            <p:nvPr/>
          </p:nvGrpSpPr>
          <p:grpSpPr bwMode="auto">
            <a:xfrm>
              <a:off x="12552504" y="4735313"/>
              <a:ext cx="986752" cy="182532"/>
              <a:chOff x="5893" y="3022"/>
              <a:chExt cx="466" cy="115"/>
            </a:xfrm>
          </p:grpSpPr>
          <p:sp>
            <p:nvSpPr>
              <p:cNvPr id="55" name="Rectangle 44">
                <a:extLst>
                  <a:ext uri="{FF2B5EF4-FFF2-40B4-BE49-F238E27FC236}">
                    <a16:creationId xmlns:a16="http://schemas.microsoft.com/office/drawing/2014/main" id="{F452AD4A-D9DB-6444-A6BE-EF26185799F2}"/>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6" name="Rectangle 45">
                <a:extLst>
                  <a:ext uri="{FF2B5EF4-FFF2-40B4-BE49-F238E27FC236}">
                    <a16:creationId xmlns:a16="http://schemas.microsoft.com/office/drawing/2014/main" id="{F3770997-588A-094B-B497-0102B223270C}"/>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6">
                <a:extLst>
                  <a:ext uri="{FF2B5EF4-FFF2-40B4-BE49-F238E27FC236}">
                    <a16:creationId xmlns:a16="http://schemas.microsoft.com/office/drawing/2014/main" id="{B03F1CF5-E133-D247-A1CE-1CFCEC83E8FE}"/>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7">
                <a:extLst>
                  <a:ext uri="{FF2B5EF4-FFF2-40B4-BE49-F238E27FC236}">
                    <a16:creationId xmlns:a16="http://schemas.microsoft.com/office/drawing/2014/main" id="{60CDEEAF-577F-3C49-A82A-82596D84BE57}"/>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48">
              <a:extLst>
                <a:ext uri="{FF2B5EF4-FFF2-40B4-BE49-F238E27FC236}">
                  <a16:creationId xmlns:a16="http://schemas.microsoft.com/office/drawing/2014/main" id="{6603BD30-8AE9-7245-853C-33F5F4A0E2D7}"/>
                </a:ext>
              </a:extLst>
            </p:cNvPr>
            <p:cNvGrpSpPr>
              <a:grpSpLocks/>
            </p:cNvGrpSpPr>
            <p:nvPr/>
          </p:nvGrpSpPr>
          <p:grpSpPr bwMode="auto">
            <a:xfrm>
              <a:off x="12552504" y="4951179"/>
              <a:ext cx="986752" cy="182532"/>
              <a:chOff x="5893" y="3158"/>
              <a:chExt cx="466" cy="115"/>
            </a:xfrm>
          </p:grpSpPr>
          <p:sp>
            <p:nvSpPr>
              <p:cNvPr id="51" name="Rectangle 49">
                <a:extLst>
                  <a:ext uri="{FF2B5EF4-FFF2-40B4-BE49-F238E27FC236}">
                    <a16:creationId xmlns:a16="http://schemas.microsoft.com/office/drawing/2014/main" id="{3A0A4AC8-171B-3E49-A644-F47B5969E32F}"/>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2" name="Rectangle 50">
                <a:extLst>
                  <a:ext uri="{FF2B5EF4-FFF2-40B4-BE49-F238E27FC236}">
                    <a16:creationId xmlns:a16="http://schemas.microsoft.com/office/drawing/2014/main" id="{1B268DC4-FD2C-D141-BBA4-3BE35F658A33}"/>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51">
                <a:extLst>
                  <a:ext uri="{FF2B5EF4-FFF2-40B4-BE49-F238E27FC236}">
                    <a16:creationId xmlns:a16="http://schemas.microsoft.com/office/drawing/2014/main" id="{07980EB2-A6E5-594E-9970-70D98AD88459}"/>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52">
                <a:extLst>
                  <a:ext uri="{FF2B5EF4-FFF2-40B4-BE49-F238E27FC236}">
                    <a16:creationId xmlns:a16="http://schemas.microsoft.com/office/drawing/2014/main" id="{1BE35F9F-DB1B-2043-9520-4EF858CC6E8A}"/>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53">
              <a:extLst>
                <a:ext uri="{FF2B5EF4-FFF2-40B4-BE49-F238E27FC236}">
                  <a16:creationId xmlns:a16="http://schemas.microsoft.com/office/drawing/2014/main" id="{4823545C-798A-6542-BB3C-C0BF810FA0B6}"/>
                </a:ext>
              </a:extLst>
            </p:cNvPr>
            <p:cNvGrpSpPr>
              <a:grpSpLocks/>
            </p:cNvGrpSpPr>
            <p:nvPr/>
          </p:nvGrpSpPr>
          <p:grpSpPr bwMode="auto">
            <a:xfrm>
              <a:off x="12552504" y="5311482"/>
              <a:ext cx="986752" cy="182532"/>
              <a:chOff x="5893" y="3385"/>
              <a:chExt cx="466" cy="115"/>
            </a:xfrm>
          </p:grpSpPr>
          <p:sp>
            <p:nvSpPr>
              <p:cNvPr id="47" name="Rectangle 54">
                <a:extLst>
                  <a:ext uri="{FF2B5EF4-FFF2-40B4-BE49-F238E27FC236}">
                    <a16:creationId xmlns:a16="http://schemas.microsoft.com/office/drawing/2014/main" id="{290EEB78-501D-6449-BDE5-919C25BC72A6}"/>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8" name="Rectangle 55">
                <a:extLst>
                  <a:ext uri="{FF2B5EF4-FFF2-40B4-BE49-F238E27FC236}">
                    <a16:creationId xmlns:a16="http://schemas.microsoft.com/office/drawing/2014/main" id="{BA89D749-719F-0443-BA3E-46E583480951}"/>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6">
                <a:extLst>
                  <a:ext uri="{FF2B5EF4-FFF2-40B4-BE49-F238E27FC236}">
                    <a16:creationId xmlns:a16="http://schemas.microsoft.com/office/drawing/2014/main" id="{35E598F0-CA20-B14D-83D1-9E589F45DFAA}"/>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7">
                <a:extLst>
                  <a:ext uri="{FF2B5EF4-FFF2-40B4-BE49-F238E27FC236}">
                    <a16:creationId xmlns:a16="http://schemas.microsoft.com/office/drawing/2014/main" id="{77F1BE84-112F-894B-ADCE-96902DB88D05}"/>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58">
              <a:extLst>
                <a:ext uri="{FF2B5EF4-FFF2-40B4-BE49-F238E27FC236}">
                  <a16:creationId xmlns:a16="http://schemas.microsoft.com/office/drawing/2014/main" id="{66DC0D8F-F34A-6A4C-B199-F26232921171}"/>
                </a:ext>
              </a:extLst>
            </p:cNvPr>
            <p:cNvGrpSpPr>
              <a:grpSpLocks/>
            </p:cNvGrpSpPr>
            <p:nvPr/>
          </p:nvGrpSpPr>
          <p:grpSpPr bwMode="auto">
            <a:xfrm>
              <a:off x="12552504" y="5527346"/>
              <a:ext cx="986752" cy="182532"/>
              <a:chOff x="5893" y="3521"/>
              <a:chExt cx="466" cy="115"/>
            </a:xfrm>
          </p:grpSpPr>
          <p:sp>
            <p:nvSpPr>
              <p:cNvPr id="43" name="Rectangle 59">
                <a:extLst>
                  <a:ext uri="{FF2B5EF4-FFF2-40B4-BE49-F238E27FC236}">
                    <a16:creationId xmlns:a16="http://schemas.microsoft.com/office/drawing/2014/main" id="{CEFF4B89-757A-734B-9E48-EDBF09A15FF5}"/>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4" name="Rectangle 60">
                <a:extLst>
                  <a:ext uri="{FF2B5EF4-FFF2-40B4-BE49-F238E27FC236}">
                    <a16:creationId xmlns:a16="http://schemas.microsoft.com/office/drawing/2014/main" id="{A86470B6-3FF2-BB43-A0FF-24683492840A}"/>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61">
                <a:extLst>
                  <a:ext uri="{FF2B5EF4-FFF2-40B4-BE49-F238E27FC236}">
                    <a16:creationId xmlns:a16="http://schemas.microsoft.com/office/drawing/2014/main" id="{78065FA0-C09E-F946-BD70-9BD0F6651D81}"/>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62">
                <a:extLst>
                  <a:ext uri="{FF2B5EF4-FFF2-40B4-BE49-F238E27FC236}">
                    <a16:creationId xmlns:a16="http://schemas.microsoft.com/office/drawing/2014/main" id="{5A4E9EBA-3AA7-C844-8A86-D54CBFA09A60}"/>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63">
              <a:extLst>
                <a:ext uri="{FF2B5EF4-FFF2-40B4-BE49-F238E27FC236}">
                  <a16:creationId xmlns:a16="http://schemas.microsoft.com/office/drawing/2014/main" id="{53BD6958-0F63-EC42-9B25-255D536CB4E2}"/>
                </a:ext>
              </a:extLst>
            </p:cNvPr>
            <p:cNvGrpSpPr>
              <a:grpSpLocks/>
            </p:cNvGrpSpPr>
            <p:nvPr/>
          </p:nvGrpSpPr>
          <p:grpSpPr bwMode="auto">
            <a:xfrm>
              <a:off x="12552504" y="5743210"/>
              <a:ext cx="986752" cy="182532"/>
              <a:chOff x="5893" y="3657"/>
              <a:chExt cx="466" cy="115"/>
            </a:xfrm>
          </p:grpSpPr>
          <p:sp>
            <p:nvSpPr>
              <p:cNvPr id="39" name="Rectangle 64">
                <a:extLst>
                  <a:ext uri="{FF2B5EF4-FFF2-40B4-BE49-F238E27FC236}">
                    <a16:creationId xmlns:a16="http://schemas.microsoft.com/office/drawing/2014/main" id="{014E0DB4-2157-1741-8B3C-4D60FE00F28A}"/>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0" name="Rectangle 65">
                <a:extLst>
                  <a:ext uri="{FF2B5EF4-FFF2-40B4-BE49-F238E27FC236}">
                    <a16:creationId xmlns:a16="http://schemas.microsoft.com/office/drawing/2014/main" id="{F2134725-6CDE-8E44-B6FE-84B4170796CC}"/>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6">
                <a:extLst>
                  <a:ext uri="{FF2B5EF4-FFF2-40B4-BE49-F238E27FC236}">
                    <a16:creationId xmlns:a16="http://schemas.microsoft.com/office/drawing/2014/main" id="{7B152D95-53AB-1446-8963-4F690D0B4DD7}"/>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7">
                <a:extLst>
                  <a:ext uri="{FF2B5EF4-FFF2-40B4-BE49-F238E27FC236}">
                    <a16:creationId xmlns:a16="http://schemas.microsoft.com/office/drawing/2014/main" id="{501AC583-7D2F-4E47-805E-A70E2CF2C74B}"/>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4" name="Group 68">
              <a:extLst>
                <a:ext uri="{FF2B5EF4-FFF2-40B4-BE49-F238E27FC236}">
                  <a16:creationId xmlns:a16="http://schemas.microsoft.com/office/drawing/2014/main" id="{D5FD12C7-5303-CE46-863E-E4BA220910A0}"/>
                </a:ext>
              </a:extLst>
            </p:cNvPr>
            <p:cNvGrpSpPr>
              <a:grpSpLocks/>
            </p:cNvGrpSpPr>
            <p:nvPr/>
          </p:nvGrpSpPr>
          <p:grpSpPr bwMode="auto">
            <a:xfrm>
              <a:off x="12552504" y="6103513"/>
              <a:ext cx="986752" cy="182532"/>
              <a:chOff x="5893" y="3884"/>
              <a:chExt cx="466" cy="115"/>
            </a:xfrm>
          </p:grpSpPr>
          <p:sp>
            <p:nvSpPr>
              <p:cNvPr id="35" name="Rectangle 69">
                <a:extLst>
                  <a:ext uri="{FF2B5EF4-FFF2-40B4-BE49-F238E27FC236}">
                    <a16:creationId xmlns:a16="http://schemas.microsoft.com/office/drawing/2014/main" id="{752B8E1E-F1FA-6246-B1E2-9C6A76F473EB}"/>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6" name="Rectangle 70">
                <a:extLst>
                  <a:ext uri="{FF2B5EF4-FFF2-40B4-BE49-F238E27FC236}">
                    <a16:creationId xmlns:a16="http://schemas.microsoft.com/office/drawing/2014/main" id="{104731CA-2266-3A44-9795-1845012CDE50}"/>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71">
                <a:extLst>
                  <a:ext uri="{FF2B5EF4-FFF2-40B4-BE49-F238E27FC236}">
                    <a16:creationId xmlns:a16="http://schemas.microsoft.com/office/drawing/2014/main" id="{E848CB10-70CB-CF43-90F7-F595FCB7B5D1}"/>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72">
                <a:extLst>
                  <a:ext uri="{FF2B5EF4-FFF2-40B4-BE49-F238E27FC236}">
                    <a16:creationId xmlns:a16="http://schemas.microsoft.com/office/drawing/2014/main" id="{6645FE51-27F5-B248-BE72-49BDC5BB5570}"/>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5" name="Group 73">
              <a:extLst>
                <a:ext uri="{FF2B5EF4-FFF2-40B4-BE49-F238E27FC236}">
                  <a16:creationId xmlns:a16="http://schemas.microsoft.com/office/drawing/2014/main" id="{C4AF28F0-D2D6-F14D-B230-C6C34D67222D}"/>
                </a:ext>
              </a:extLst>
            </p:cNvPr>
            <p:cNvGrpSpPr>
              <a:grpSpLocks/>
            </p:cNvGrpSpPr>
            <p:nvPr/>
          </p:nvGrpSpPr>
          <p:grpSpPr bwMode="auto">
            <a:xfrm>
              <a:off x="12552504" y="6328901"/>
              <a:ext cx="986752" cy="182532"/>
              <a:chOff x="5893" y="4026"/>
              <a:chExt cx="466" cy="115"/>
            </a:xfrm>
          </p:grpSpPr>
          <p:sp>
            <p:nvSpPr>
              <p:cNvPr id="31" name="Rectangle 74">
                <a:extLst>
                  <a:ext uri="{FF2B5EF4-FFF2-40B4-BE49-F238E27FC236}">
                    <a16:creationId xmlns:a16="http://schemas.microsoft.com/office/drawing/2014/main" id="{56498193-3B70-7347-8991-3903693076BE}"/>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2" name="Rectangle 75">
                <a:extLst>
                  <a:ext uri="{FF2B5EF4-FFF2-40B4-BE49-F238E27FC236}">
                    <a16:creationId xmlns:a16="http://schemas.microsoft.com/office/drawing/2014/main" id="{78FD35E8-09A6-714A-BAF7-F9832E076060}"/>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6">
                <a:extLst>
                  <a:ext uri="{FF2B5EF4-FFF2-40B4-BE49-F238E27FC236}">
                    <a16:creationId xmlns:a16="http://schemas.microsoft.com/office/drawing/2014/main" id="{4CE4DCF4-6042-C841-9228-FAD129DAC19F}"/>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7">
                <a:extLst>
                  <a:ext uri="{FF2B5EF4-FFF2-40B4-BE49-F238E27FC236}">
                    <a16:creationId xmlns:a16="http://schemas.microsoft.com/office/drawing/2014/main" id="{43CB7E77-D2AD-B949-96C6-A0EE7618C968}"/>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6" name="Group 78">
              <a:extLst>
                <a:ext uri="{FF2B5EF4-FFF2-40B4-BE49-F238E27FC236}">
                  <a16:creationId xmlns:a16="http://schemas.microsoft.com/office/drawing/2014/main" id="{8171FCA2-A2FC-5148-BE04-F1B1D5574832}"/>
                </a:ext>
              </a:extLst>
            </p:cNvPr>
            <p:cNvGrpSpPr>
              <a:grpSpLocks/>
            </p:cNvGrpSpPr>
            <p:nvPr/>
          </p:nvGrpSpPr>
          <p:grpSpPr bwMode="auto">
            <a:xfrm>
              <a:off x="12552504" y="6552703"/>
              <a:ext cx="986752" cy="182532"/>
              <a:chOff x="5893" y="4167"/>
              <a:chExt cx="466" cy="115"/>
            </a:xfrm>
          </p:grpSpPr>
          <p:sp>
            <p:nvSpPr>
              <p:cNvPr id="27" name="Rectangle 79">
                <a:extLst>
                  <a:ext uri="{FF2B5EF4-FFF2-40B4-BE49-F238E27FC236}">
                    <a16:creationId xmlns:a16="http://schemas.microsoft.com/office/drawing/2014/main" id="{BDFE6B5E-28A5-1841-9B7A-60D3BFEADB39}"/>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8" name="Rectangle 80">
                <a:extLst>
                  <a:ext uri="{FF2B5EF4-FFF2-40B4-BE49-F238E27FC236}">
                    <a16:creationId xmlns:a16="http://schemas.microsoft.com/office/drawing/2014/main" id="{8B212038-05CE-D340-81F3-474863485609}"/>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81">
                <a:extLst>
                  <a:ext uri="{FF2B5EF4-FFF2-40B4-BE49-F238E27FC236}">
                    <a16:creationId xmlns:a16="http://schemas.microsoft.com/office/drawing/2014/main" id="{C439AEEB-9DFA-9640-8B30-6322301EF442}"/>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82">
                <a:extLst>
                  <a:ext uri="{FF2B5EF4-FFF2-40B4-BE49-F238E27FC236}">
                    <a16:creationId xmlns:a16="http://schemas.microsoft.com/office/drawing/2014/main" id="{AD11A216-A03A-C042-A782-43EC94D9FBE6}"/>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79" name="Rectangle 83">
            <a:extLst>
              <a:ext uri="{FF2B5EF4-FFF2-40B4-BE49-F238E27FC236}">
                <a16:creationId xmlns:a16="http://schemas.microsoft.com/office/drawing/2014/main" id="{3D0F0BF1-B66F-6949-972A-F9A738440879}"/>
              </a:ext>
            </a:extLst>
          </p:cNvPr>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80" name="Rectangle 84">
            <a:extLst>
              <a:ext uri="{FF2B5EF4-FFF2-40B4-BE49-F238E27FC236}">
                <a16:creationId xmlns:a16="http://schemas.microsoft.com/office/drawing/2014/main" id="{16D311E9-0B5E-5149-BD0E-7C502CD6B265}"/>
              </a:ext>
            </a:extLst>
          </p:cNvPr>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1423272734"/>
      </p:ext>
    </p:extLst>
  </p:cSld>
  <p:clrMap bg1="lt1" tx1="dk1" bg2="lt2" tx2="dk2" accent1="accent1" accent2="accent2" accent3="accent3" accent4="accent4" accent5="accent5" accent6="accent6" hlink="hlink" folHlink="folHlink"/>
  <p:sldLayoutIdLst>
    <p:sldLayoutId id="2147483906" r:id="rId1"/>
    <p:sldLayoutId id="2147483963" r:id="rId2"/>
    <p:sldLayoutId id="2147483964" r:id="rId3"/>
    <p:sldLayoutId id="2147483975" r:id="rId4"/>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ctr" defTabSz="1219200" rtl="0" eaLnBrk="1" latinLnBrk="0" hangingPunct="1">
        <a:spcBef>
          <a:spcPct val="0"/>
        </a:spcBef>
        <a:buNone/>
        <a:defRPr sz="5899" kern="1200">
          <a:solidFill>
            <a:schemeClr val="tx1"/>
          </a:solidFill>
          <a:latin typeface="+mj-lt"/>
          <a:ea typeface="+mj-ea"/>
          <a:cs typeface="+mj-cs"/>
        </a:defRPr>
      </a:lvl1pPr>
    </p:titleStyle>
    <p:bodyStyle>
      <a:lvl1pPr marL="457200" indent="-457200" algn="l" defTabSz="1219200" rtl="0" eaLnBrk="1" latinLnBrk="0" hangingPunct="1">
        <a:spcBef>
          <a:spcPct val="20000"/>
        </a:spcBef>
        <a:buFont typeface="Arial" pitchFamily="34" charset="0"/>
        <a:buChar char="•"/>
        <a:defRPr sz="4299" kern="1200">
          <a:solidFill>
            <a:schemeClr val="tx1"/>
          </a:solidFill>
          <a:latin typeface="+mn-lt"/>
          <a:ea typeface="+mn-ea"/>
          <a:cs typeface="+mn-cs"/>
        </a:defRPr>
      </a:lvl1pPr>
      <a:lvl2pPr marL="990600" indent="-381000" algn="l" defTabSz="1219200" rtl="0" eaLnBrk="1" latinLnBrk="0" hangingPunct="1">
        <a:spcBef>
          <a:spcPct val="20000"/>
        </a:spcBef>
        <a:buFont typeface="Arial" pitchFamily="34" charset="0"/>
        <a:buChar char="–"/>
        <a:defRPr sz="3699" kern="1200">
          <a:solidFill>
            <a:schemeClr val="tx1"/>
          </a:solidFill>
          <a:latin typeface="+mn-lt"/>
          <a:ea typeface="+mn-ea"/>
          <a:cs typeface="+mn-cs"/>
        </a:defRPr>
      </a:lvl2pPr>
      <a:lvl3pPr marL="1524000" indent="-304800" algn="l" defTabSz="1219200" rtl="0" eaLnBrk="1" latinLnBrk="0" hangingPunct="1">
        <a:spcBef>
          <a:spcPct val="20000"/>
        </a:spcBef>
        <a:buFont typeface="Arial" pitchFamily="34" charset="0"/>
        <a:buChar char="•"/>
        <a:defRPr sz="3199" kern="1200">
          <a:solidFill>
            <a:schemeClr val="tx1"/>
          </a:solidFill>
          <a:latin typeface="+mn-lt"/>
          <a:ea typeface="+mn-ea"/>
          <a:cs typeface="+mn-cs"/>
        </a:defRPr>
      </a:lvl3pPr>
      <a:lvl4pPr marL="2133600"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4pPr>
      <a:lvl5pPr marL="2743200"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5pPr>
      <a:lvl6pPr marL="3352800"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6pPr>
      <a:lvl7pPr marL="3962399"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7pPr>
      <a:lvl8pPr marL="4571999"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8pPr>
      <a:lvl9pPr marL="5181599"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199" algn="l" defTabSz="1219200" rtl="0" eaLnBrk="1" latinLnBrk="0" hangingPunct="1">
        <a:defRPr sz="2400" kern="1200">
          <a:solidFill>
            <a:schemeClr val="tx1"/>
          </a:solidFill>
          <a:latin typeface="+mn-lt"/>
          <a:ea typeface="+mn-ea"/>
          <a:cs typeface="+mn-cs"/>
        </a:defRPr>
      </a:lvl8pPr>
      <a:lvl9pPr marL="4876799" algn="l" defTabSz="121920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832E328A-0E7B-D747-843C-A7F1DB0AF41E}"/>
              </a:ext>
            </a:extLst>
          </p:cNvPr>
          <p:cNvSpPr/>
          <p:nvPr userDrawn="1"/>
        </p:nvSpPr>
        <p:spPr bwMode="auto">
          <a:xfrm>
            <a:off x="-11430" y="4558094"/>
            <a:ext cx="12230643" cy="2842586"/>
          </a:xfrm>
          <a:prstGeom prst="rect">
            <a:avLst/>
          </a:prstGeom>
          <a:blipFill dpi="0" rotWithShape="1">
            <a:blip r:embed="rId11"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8" name="Rectangle 86">
            <a:extLst>
              <a:ext uri="{FF2B5EF4-FFF2-40B4-BE49-F238E27FC236}">
                <a16:creationId xmlns:a16="http://schemas.microsoft.com/office/drawing/2014/main" id="{596E891C-ADFE-FE42-86C8-8EDC78CF6786}"/>
              </a:ext>
            </a:extLst>
          </p:cNvPr>
          <p:cNvSpPr>
            <a:spLocks noChangeArrowheads="1"/>
          </p:cNvSpPr>
          <p:nvPr userDrawn="1"/>
        </p:nvSpPr>
        <p:spPr bwMode="auto">
          <a:xfrm>
            <a:off x="9960570" y="6459235"/>
            <a:ext cx="328322" cy="285032"/>
          </a:xfrm>
          <a:prstGeom prst="rect">
            <a:avLst/>
          </a:prstGeom>
          <a:noFill/>
          <a:ln w="9525">
            <a:noFill/>
            <a:miter lim="800000"/>
            <a:headEnd/>
            <a:tailEnd/>
          </a:ln>
          <a:effectLst/>
        </p:spPr>
        <p:txBody>
          <a:bodyPr lIns="0" tIns="0" rIns="0" bIns="0" anchor="ctr"/>
          <a:lstStyle/>
          <a:p>
            <a:pPr algn="ctr" defTabSz="987914" eaLnBrk="0" hangingPunct="0">
              <a:lnSpc>
                <a:spcPct val="85000"/>
              </a:lnSpc>
            </a:pPr>
            <a:fld id="{E68EC476-442B-4BB7-9603-F1440C241F3D}" type="slidenum">
              <a:rPr lang="de-DE" sz="900" smtClean="0">
                <a:solidFill>
                  <a:prstClr val="white">
                    <a:lumMod val="50000"/>
                  </a:prstClr>
                </a:solidFill>
                <a:ea typeface="MS PGothic" pitchFamily="34" charset="-128"/>
                <a:cs typeface="Arial" panose="020B0604020202020204" pitchFamily="34" charset="0"/>
              </a:rPr>
              <a:pPr algn="ctr" defTabSz="987914" eaLnBrk="0" hangingPunct="0">
                <a:lnSpc>
                  <a:spcPct val="85000"/>
                </a:lnSpc>
              </a:pPr>
              <a:t>‹#›</a:t>
            </a:fld>
            <a:endParaRPr lang="en-GB" sz="900" dirty="0">
              <a:solidFill>
                <a:prstClr val="white">
                  <a:lumMod val="50000"/>
                </a:prstClr>
              </a:solidFill>
              <a:ea typeface="MS PGothic" pitchFamily="34" charset="-128"/>
              <a:cs typeface="Arial" panose="020B0604020202020204" pitchFamily="34" charset="0"/>
            </a:endParaRPr>
          </a:p>
        </p:txBody>
      </p:sp>
      <p:sp>
        <p:nvSpPr>
          <p:cNvPr id="12" name="TextBox 2">
            <a:extLst>
              <a:ext uri="{FF2B5EF4-FFF2-40B4-BE49-F238E27FC236}">
                <a16:creationId xmlns:a16="http://schemas.microsoft.com/office/drawing/2014/main" id="{8A3F60EC-F50D-F64E-B345-0B2C9F4821B7}"/>
              </a:ext>
            </a:extLst>
          </p:cNvPr>
          <p:cNvSpPr txBox="1"/>
          <p:nvPr userDrawn="1"/>
        </p:nvSpPr>
        <p:spPr>
          <a:xfrm>
            <a:off x="553765" y="645401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14" name="图片 13">
            <a:extLst>
              <a:ext uri="{FF2B5EF4-FFF2-40B4-BE49-F238E27FC236}">
                <a16:creationId xmlns:a16="http://schemas.microsoft.com/office/drawing/2014/main" id="{96F034E5-6103-534F-B0F4-B7D7DF211DA4}"/>
              </a:ext>
            </a:extLst>
          </p:cNvPr>
          <p:cNvPicPr>
            <a:picLocks noChangeAspect="1"/>
          </p:cNvPicPr>
          <p:nvPr userDrawn="1"/>
        </p:nvPicPr>
        <p:blipFill>
          <a:blip r:embed="rId12" cstate="print">
            <a:alphaModFix amt="70000"/>
            <a:extLst>
              <a:ext uri="{28A0092B-C50C-407E-A947-70E740481C1C}">
                <a14:useLocalDpi xmlns:a14="http://schemas.microsoft.com/office/drawing/2010/main"/>
              </a:ext>
            </a:extLst>
          </a:blip>
          <a:stretch>
            <a:fillRect/>
          </a:stretch>
        </p:blipFill>
        <p:spPr>
          <a:xfrm>
            <a:off x="337741" y="6529751"/>
            <a:ext cx="144000" cy="144000"/>
          </a:xfrm>
          <a:prstGeom prst="ellipse">
            <a:avLst/>
          </a:prstGeom>
          <a:ln w="12700" cap="rnd">
            <a:solidFill>
              <a:schemeClr val="bg1"/>
            </a:solidFill>
            <a:prstDash val="solid"/>
          </a:ln>
          <a:effectLst/>
        </p:spPr>
      </p:pic>
      <p:sp>
        <p:nvSpPr>
          <p:cNvPr id="15" name="副标题 2">
            <a:extLst>
              <a:ext uri="{FF2B5EF4-FFF2-40B4-BE49-F238E27FC236}">
                <a16:creationId xmlns:a16="http://schemas.microsoft.com/office/drawing/2014/main" id="{4B07DACC-B4E5-4B4D-86E1-34D39B2A3680}"/>
              </a:ext>
            </a:extLst>
          </p:cNvPr>
          <p:cNvSpPr txBox="1">
            <a:spLocks/>
          </p:cNvSpPr>
          <p:nvPr userDrawn="1"/>
        </p:nvSpPr>
        <p:spPr bwMode="auto">
          <a:xfrm>
            <a:off x="9817349" y="6471074"/>
            <a:ext cx="2250191"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r">
              <a:buFontTx/>
              <a:buNone/>
              <a:defRPr/>
            </a:pP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Course</a:t>
            </a:r>
            <a:r>
              <a:rPr lang="zh-CN" altLang="en-US"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 </a:t>
            </a: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hlinkClick r:id="rId13">
                  <a:extLst>
                    <a:ext uri="{A12FA001-AC4F-418D-AE19-62706E023703}">
                      <ahyp:hlinkClr xmlns:ahyp="http://schemas.microsoft.com/office/drawing/2018/hyperlinkcolor" val="tx"/>
                    </a:ext>
                  </a:extLst>
                </a:hlinkClick>
              </a:rPr>
              <a:t>chenzomi12.github.io</a:t>
            </a:r>
            <a:endPar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endParaRPr>
          </a:p>
        </p:txBody>
      </p:sp>
      <p:sp>
        <p:nvSpPr>
          <p:cNvPr id="9" name="Rectangle 15">
            <a:extLst>
              <a:ext uri="{FF2B5EF4-FFF2-40B4-BE49-F238E27FC236}">
                <a16:creationId xmlns:a16="http://schemas.microsoft.com/office/drawing/2014/main" id="{6421E41E-25FE-4842-8798-88978F11F5F0}"/>
              </a:ext>
            </a:extLst>
          </p:cNvPr>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0" name="组合 9">
            <a:extLst>
              <a:ext uri="{FF2B5EF4-FFF2-40B4-BE49-F238E27FC236}">
                <a16:creationId xmlns:a16="http://schemas.microsoft.com/office/drawing/2014/main" id="{EE031BE5-8FC5-7145-92DF-7B0C7111594E}"/>
              </a:ext>
            </a:extLst>
          </p:cNvPr>
          <p:cNvGrpSpPr/>
          <p:nvPr userDrawn="1"/>
        </p:nvGrpSpPr>
        <p:grpSpPr>
          <a:xfrm>
            <a:off x="12590924" y="3356218"/>
            <a:ext cx="1214711" cy="3499198"/>
            <a:chOff x="12438524" y="3358802"/>
            <a:chExt cx="1214711" cy="3499198"/>
          </a:xfrm>
        </p:grpSpPr>
        <p:sp>
          <p:nvSpPr>
            <p:cNvPr id="11" name="矩形 10">
              <a:extLst>
                <a:ext uri="{FF2B5EF4-FFF2-40B4-BE49-F238E27FC236}">
                  <a16:creationId xmlns:a16="http://schemas.microsoft.com/office/drawing/2014/main" id="{EAF3EEB2-690A-0745-AA9E-6880897ACCE4}"/>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3" name="Group 18">
              <a:extLst>
                <a:ext uri="{FF2B5EF4-FFF2-40B4-BE49-F238E27FC236}">
                  <a16:creationId xmlns:a16="http://schemas.microsoft.com/office/drawing/2014/main" id="{651A2F6B-2323-9E47-A1B5-6F528B4EC2EE}"/>
                </a:ext>
              </a:extLst>
            </p:cNvPr>
            <p:cNvGrpSpPr>
              <a:grpSpLocks/>
            </p:cNvGrpSpPr>
            <p:nvPr/>
          </p:nvGrpSpPr>
          <p:grpSpPr bwMode="auto">
            <a:xfrm>
              <a:off x="12552504" y="3727418"/>
              <a:ext cx="986752" cy="182532"/>
              <a:chOff x="5893" y="2387"/>
              <a:chExt cx="466" cy="115"/>
            </a:xfrm>
          </p:grpSpPr>
          <p:sp>
            <p:nvSpPr>
              <p:cNvPr id="76" name="Rectangle 19">
                <a:extLst>
                  <a:ext uri="{FF2B5EF4-FFF2-40B4-BE49-F238E27FC236}">
                    <a16:creationId xmlns:a16="http://schemas.microsoft.com/office/drawing/2014/main" id="{329E116C-E314-7C4D-B69B-534AAF19B112}"/>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7" name="Rectangle 20">
                <a:extLst>
                  <a:ext uri="{FF2B5EF4-FFF2-40B4-BE49-F238E27FC236}">
                    <a16:creationId xmlns:a16="http://schemas.microsoft.com/office/drawing/2014/main" id="{5E013300-C8F6-A64C-9177-2FD3EEC407BE}"/>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8" name="Rectangle 21">
                <a:extLst>
                  <a:ext uri="{FF2B5EF4-FFF2-40B4-BE49-F238E27FC236}">
                    <a16:creationId xmlns:a16="http://schemas.microsoft.com/office/drawing/2014/main" id="{DA276392-0EF8-8A4A-9769-D8C57C1A83D9}"/>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9" name="Rectangle 22">
                <a:extLst>
                  <a:ext uri="{FF2B5EF4-FFF2-40B4-BE49-F238E27FC236}">
                    <a16:creationId xmlns:a16="http://schemas.microsoft.com/office/drawing/2014/main" id="{7645DF87-1C9A-D343-A427-BEFD81B97596}"/>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23">
              <a:extLst>
                <a:ext uri="{FF2B5EF4-FFF2-40B4-BE49-F238E27FC236}">
                  <a16:creationId xmlns:a16="http://schemas.microsoft.com/office/drawing/2014/main" id="{9B4C204D-61ED-1346-AB9B-F842BF6CEA10}"/>
                </a:ext>
              </a:extLst>
            </p:cNvPr>
            <p:cNvGrpSpPr>
              <a:grpSpLocks/>
            </p:cNvGrpSpPr>
            <p:nvPr/>
          </p:nvGrpSpPr>
          <p:grpSpPr bwMode="auto">
            <a:xfrm>
              <a:off x="12552504" y="3943282"/>
              <a:ext cx="986752" cy="182532"/>
              <a:chOff x="5893" y="2523"/>
              <a:chExt cx="466" cy="115"/>
            </a:xfrm>
          </p:grpSpPr>
          <p:sp>
            <p:nvSpPr>
              <p:cNvPr id="72" name="Rectangle 24">
                <a:extLst>
                  <a:ext uri="{FF2B5EF4-FFF2-40B4-BE49-F238E27FC236}">
                    <a16:creationId xmlns:a16="http://schemas.microsoft.com/office/drawing/2014/main" id="{1F41706A-0119-5A41-AE42-359C91A5CD6C}"/>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5">
                <a:extLst>
                  <a:ext uri="{FF2B5EF4-FFF2-40B4-BE49-F238E27FC236}">
                    <a16:creationId xmlns:a16="http://schemas.microsoft.com/office/drawing/2014/main" id="{BAE5CBA0-BF5C-104C-B996-7544AB03D3EA}"/>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6">
                <a:extLst>
                  <a:ext uri="{FF2B5EF4-FFF2-40B4-BE49-F238E27FC236}">
                    <a16:creationId xmlns:a16="http://schemas.microsoft.com/office/drawing/2014/main" id="{153A51EE-CA5D-A343-BC88-FBDF07E52010}"/>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5" name="Rectangle 27">
                <a:extLst>
                  <a:ext uri="{FF2B5EF4-FFF2-40B4-BE49-F238E27FC236}">
                    <a16:creationId xmlns:a16="http://schemas.microsoft.com/office/drawing/2014/main" id="{6009F35B-8A5A-874A-9454-8DA7D8E84DC9}"/>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28">
              <a:extLst>
                <a:ext uri="{FF2B5EF4-FFF2-40B4-BE49-F238E27FC236}">
                  <a16:creationId xmlns:a16="http://schemas.microsoft.com/office/drawing/2014/main" id="{0FF7F59F-DB24-7D49-B4E9-2459E20AFE35}"/>
                </a:ext>
              </a:extLst>
            </p:cNvPr>
            <p:cNvGrpSpPr>
              <a:grpSpLocks/>
            </p:cNvGrpSpPr>
            <p:nvPr/>
          </p:nvGrpSpPr>
          <p:grpSpPr bwMode="auto">
            <a:xfrm>
              <a:off x="12552504" y="4159146"/>
              <a:ext cx="986752" cy="182532"/>
              <a:chOff x="5893" y="2659"/>
              <a:chExt cx="466" cy="115"/>
            </a:xfrm>
          </p:grpSpPr>
          <p:sp>
            <p:nvSpPr>
              <p:cNvPr id="68" name="Rectangle 29">
                <a:extLst>
                  <a:ext uri="{FF2B5EF4-FFF2-40B4-BE49-F238E27FC236}">
                    <a16:creationId xmlns:a16="http://schemas.microsoft.com/office/drawing/2014/main" id="{2B7FD974-44B9-BC4E-9D36-7C95F4D81E40}"/>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30">
                <a:extLst>
                  <a:ext uri="{FF2B5EF4-FFF2-40B4-BE49-F238E27FC236}">
                    <a16:creationId xmlns:a16="http://schemas.microsoft.com/office/drawing/2014/main" id="{B5ED5DA0-089E-844A-895F-35B28D14A5C9}"/>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31">
                <a:extLst>
                  <a:ext uri="{FF2B5EF4-FFF2-40B4-BE49-F238E27FC236}">
                    <a16:creationId xmlns:a16="http://schemas.microsoft.com/office/drawing/2014/main" id="{F634482F-719D-3042-B8C5-7E4001ABA3E1}"/>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1" name="Rectangle 32">
                <a:extLst>
                  <a:ext uri="{FF2B5EF4-FFF2-40B4-BE49-F238E27FC236}">
                    <a16:creationId xmlns:a16="http://schemas.microsoft.com/office/drawing/2014/main" id="{B7900C1B-6D11-704E-AB8A-31257319DD03}"/>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33">
              <a:extLst>
                <a:ext uri="{FF2B5EF4-FFF2-40B4-BE49-F238E27FC236}">
                  <a16:creationId xmlns:a16="http://schemas.microsoft.com/office/drawing/2014/main" id="{EEDC3C82-7C9F-5746-A257-9932D90A1878}"/>
                </a:ext>
              </a:extLst>
            </p:cNvPr>
            <p:cNvGrpSpPr>
              <a:grpSpLocks/>
            </p:cNvGrpSpPr>
            <p:nvPr/>
          </p:nvGrpSpPr>
          <p:grpSpPr bwMode="auto">
            <a:xfrm>
              <a:off x="12552504" y="3511551"/>
              <a:ext cx="986752" cy="188882"/>
              <a:chOff x="5893" y="2251"/>
              <a:chExt cx="466" cy="119"/>
            </a:xfrm>
          </p:grpSpPr>
          <p:sp>
            <p:nvSpPr>
              <p:cNvPr id="64" name="Rectangle 34">
                <a:extLst>
                  <a:ext uri="{FF2B5EF4-FFF2-40B4-BE49-F238E27FC236}">
                    <a16:creationId xmlns:a16="http://schemas.microsoft.com/office/drawing/2014/main" id="{F7CD4BEC-2720-A647-AEB9-ED04C0663483}"/>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5">
                <a:extLst>
                  <a:ext uri="{FF2B5EF4-FFF2-40B4-BE49-F238E27FC236}">
                    <a16:creationId xmlns:a16="http://schemas.microsoft.com/office/drawing/2014/main" id="{69B045C0-8237-9449-9EB4-7F42C348661F}"/>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6">
                <a:extLst>
                  <a:ext uri="{FF2B5EF4-FFF2-40B4-BE49-F238E27FC236}">
                    <a16:creationId xmlns:a16="http://schemas.microsoft.com/office/drawing/2014/main" id="{E608577C-A8CC-A14F-BFA2-B11F1D26D52A}"/>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7" name="Rectangle 37">
                <a:extLst>
                  <a:ext uri="{FF2B5EF4-FFF2-40B4-BE49-F238E27FC236}">
                    <a16:creationId xmlns:a16="http://schemas.microsoft.com/office/drawing/2014/main" id="{16D4E0D4-D9F6-E14F-AF14-BF7242EAE6A8}"/>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38">
              <a:extLst>
                <a:ext uri="{FF2B5EF4-FFF2-40B4-BE49-F238E27FC236}">
                  <a16:creationId xmlns:a16="http://schemas.microsoft.com/office/drawing/2014/main" id="{9EF3452F-F6B3-CE43-93F4-B1847DCE8EFC}"/>
                </a:ext>
              </a:extLst>
            </p:cNvPr>
            <p:cNvGrpSpPr>
              <a:grpSpLocks/>
            </p:cNvGrpSpPr>
            <p:nvPr/>
          </p:nvGrpSpPr>
          <p:grpSpPr bwMode="auto">
            <a:xfrm>
              <a:off x="12552504" y="4519449"/>
              <a:ext cx="986752" cy="182532"/>
              <a:chOff x="5893" y="2886"/>
              <a:chExt cx="466" cy="115"/>
            </a:xfrm>
          </p:grpSpPr>
          <p:sp>
            <p:nvSpPr>
              <p:cNvPr id="60" name="Rectangle 39">
                <a:extLst>
                  <a:ext uri="{FF2B5EF4-FFF2-40B4-BE49-F238E27FC236}">
                    <a16:creationId xmlns:a16="http://schemas.microsoft.com/office/drawing/2014/main" id="{CEEFCCFB-3EF0-E54B-82F7-46CE8359FB58}"/>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40">
                <a:extLst>
                  <a:ext uri="{FF2B5EF4-FFF2-40B4-BE49-F238E27FC236}">
                    <a16:creationId xmlns:a16="http://schemas.microsoft.com/office/drawing/2014/main" id="{98ECFF64-F8B5-A341-8D1F-15088FED0981}"/>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41">
                <a:extLst>
                  <a:ext uri="{FF2B5EF4-FFF2-40B4-BE49-F238E27FC236}">
                    <a16:creationId xmlns:a16="http://schemas.microsoft.com/office/drawing/2014/main" id="{684278DE-BC74-B74C-A7A2-8D5B35874D82}"/>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3" name="Rectangle 42">
                <a:extLst>
                  <a:ext uri="{FF2B5EF4-FFF2-40B4-BE49-F238E27FC236}">
                    <a16:creationId xmlns:a16="http://schemas.microsoft.com/office/drawing/2014/main" id="{CE782781-907B-F64E-AD13-43EC9097A2EE}"/>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43">
              <a:extLst>
                <a:ext uri="{FF2B5EF4-FFF2-40B4-BE49-F238E27FC236}">
                  <a16:creationId xmlns:a16="http://schemas.microsoft.com/office/drawing/2014/main" id="{130BD659-CF8A-2C43-AA67-EC6C97D869F5}"/>
                </a:ext>
              </a:extLst>
            </p:cNvPr>
            <p:cNvGrpSpPr>
              <a:grpSpLocks/>
            </p:cNvGrpSpPr>
            <p:nvPr/>
          </p:nvGrpSpPr>
          <p:grpSpPr bwMode="auto">
            <a:xfrm>
              <a:off x="12552504" y="4735313"/>
              <a:ext cx="986752" cy="182532"/>
              <a:chOff x="5893" y="3022"/>
              <a:chExt cx="466" cy="115"/>
            </a:xfrm>
          </p:grpSpPr>
          <p:sp>
            <p:nvSpPr>
              <p:cNvPr id="56" name="Rectangle 44">
                <a:extLst>
                  <a:ext uri="{FF2B5EF4-FFF2-40B4-BE49-F238E27FC236}">
                    <a16:creationId xmlns:a16="http://schemas.microsoft.com/office/drawing/2014/main" id="{867BCAD4-F2F9-2B40-A39A-CF535E15E12C}"/>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5">
                <a:extLst>
                  <a:ext uri="{FF2B5EF4-FFF2-40B4-BE49-F238E27FC236}">
                    <a16:creationId xmlns:a16="http://schemas.microsoft.com/office/drawing/2014/main" id="{77CEFCE4-7823-AC45-AE9B-F883362E48DF}"/>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6">
                <a:extLst>
                  <a:ext uri="{FF2B5EF4-FFF2-40B4-BE49-F238E27FC236}">
                    <a16:creationId xmlns:a16="http://schemas.microsoft.com/office/drawing/2014/main" id="{319A2E8D-6A85-2D49-A823-4E2B258E8493}"/>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9" name="Rectangle 47">
                <a:extLst>
                  <a:ext uri="{FF2B5EF4-FFF2-40B4-BE49-F238E27FC236}">
                    <a16:creationId xmlns:a16="http://schemas.microsoft.com/office/drawing/2014/main" id="{E9AB8895-1DFB-974D-B63E-08B85C61EBB8}"/>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48">
              <a:extLst>
                <a:ext uri="{FF2B5EF4-FFF2-40B4-BE49-F238E27FC236}">
                  <a16:creationId xmlns:a16="http://schemas.microsoft.com/office/drawing/2014/main" id="{49B8DB57-56C1-794F-A5E5-F5F0527FAA1D}"/>
                </a:ext>
              </a:extLst>
            </p:cNvPr>
            <p:cNvGrpSpPr>
              <a:grpSpLocks/>
            </p:cNvGrpSpPr>
            <p:nvPr/>
          </p:nvGrpSpPr>
          <p:grpSpPr bwMode="auto">
            <a:xfrm>
              <a:off x="12552504" y="4951179"/>
              <a:ext cx="986752" cy="182532"/>
              <a:chOff x="5893" y="3158"/>
              <a:chExt cx="466" cy="115"/>
            </a:xfrm>
          </p:grpSpPr>
          <p:sp>
            <p:nvSpPr>
              <p:cNvPr id="52" name="Rectangle 49">
                <a:extLst>
                  <a:ext uri="{FF2B5EF4-FFF2-40B4-BE49-F238E27FC236}">
                    <a16:creationId xmlns:a16="http://schemas.microsoft.com/office/drawing/2014/main" id="{1BD89A97-8A2F-404C-8F3E-81ECC302FCF0}"/>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50">
                <a:extLst>
                  <a:ext uri="{FF2B5EF4-FFF2-40B4-BE49-F238E27FC236}">
                    <a16:creationId xmlns:a16="http://schemas.microsoft.com/office/drawing/2014/main" id="{84C39EB1-6617-7841-AA45-E1766D8865D0}"/>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51">
                <a:extLst>
                  <a:ext uri="{FF2B5EF4-FFF2-40B4-BE49-F238E27FC236}">
                    <a16:creationId xmlns:a16="http://schemas.microsoft.com/office/drawing/2014/main" id="{979D9CA4-4926-554E-BF25-24D48AEB8BF8}"/>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5" name="Rectangle 52">
                <a:extLst>
                  <a:ext uri="{FF2B5EF4-FFF2-40B4-BE49-F238E27FC236}">
                    <a16:creationId xmlns:a16="http://schemas.microsoft.com/office/drawing/2014/main" id="{16B046C4-0657-5D44-895A-31C4991843DF}"/>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53">
              <a:extLst>
                <a:ext uri="{FF2B5EF4-FFF2-40B4-BE49-F238E27FC236}">
                  <a16:creationId xmlns:a16="http://schemas.microsoft.com/office/drawing/2014/main" id="{9CDA7577-E022-3D4D-8D9C-3B0E0780B63A}"/>
                </a:ext>
              </a:extLst>
            </p:cNvPr>
            <p:cNvGrpSpPr>
              <a:grpSpLocks/>
            </p:cNvGrpSpPr>
            <p:nvPr/>
          </p:nvGrpSpPr>
          <p:grpSpPr bwMode="auto">
            <a:xfrm>
              <a:off x="12552504" y="5311482"/>
              <a:ext cx="986752" cy="182532"/>
              <a:chOff x="5893" y="3385"/>
              <a:chExt cx="466" cy="115"/>
            </a:xfrm>
          </p:grpSpPr>
          <p:sp>
            <p:nvSpPr>
              <p:cNvPr id="48" name="Rectangle 54">
                <a:extLst>
                  <a:ext uri="{FF2B5EF4-FFF2-40B4-BE49-F238E27FC236}">
                    <a16:creationId xmlns:a16="http://schemas.microsoft.com/office/drawing/2014/main" id="{1B99CAD1-03BC-654B-993D-387C87379CBE}"/>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5">
                <a:extLst>
                  <a:ext uri="{FF2B5EF4-FFF2-40B4-BE49-F238E27FC236}">
                    <a16:creationId xmlns:a16="http://schemas.microsoft.com/office/drawing/2014/main" id="{40A32DB2-38B9-5241-94FD-34834E8CD0F6}"/>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6">
                <a:extLst>
                  <a:ext uri="{FF2B5EF4-FFF2-40B4-BE49-F238E27FC236}">
                    <a16:creationId xmlns:a16="http://schemas.microsoft.com/office/drawing/2014/main" id="{99FE8405-6072-4447-8027-552BAAC57995}"/>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1" name="Rectangle 57">
                <a:extLst>
                  <a:ext uri="{FF2B5EF4-FFF2-40B4-BE49-F238E27FC236}">
                    <a16:creationId xmlns:a16="http://schemas.microsoft.com/office/drawing/2014/main" id="{6DDE16A6-6055-794F-B9EE-FE994A414A04}"/>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58">
              <a:extLst>
                <a:ext uri="{FF2B5EF4-FFF2-40B4-BE49-F238E27FC236}">
                  <a16:creationId xmlns:a16="http://schemas.microsoft.com/office/drawing/2014/main" id="{A3A1AC52-7477-B043-875E-FC510A837CFE}"/>
                </a:ext>
              </a:extLst>
            </p:cNvPr>
            <p:cNvGrpSpPr>
              <a:grpSpLocks/>
            </p:cNvGrpSpPr>
            <p:nvPr/>
          </p:nvGrpSpPr>
          <p:grpSpPr bwMode="auto">
            <a:xfrm>
              <a:off x="12552504" y="5527346"/>
              <a:ext cx="986752" cy="182532"/>
              <a:chOff x="5893" y="3521"/>
              <a:chExt cx="466" cy="115"/>
            </a:xfrm>
          </p:grpSpPr>
          <p:sp>
            <p:nvSpPr>
              <p:cNvPr id="44" name="Rectangle 59">
                <a:extLst>
                  <a:ext uri="{FF2B5EF4-FFF2-40B4-BE49-F238E27FC236}">
                    <a16:creationId xmlns:a16="http://schemas.microsoft.com/office/drawing/2014/main" id="{8C6AADD4-69AE-B94D-BE4D-6A3DB4C1D584}"/>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60">
                <a:extLst>
                  <a:ext uri="{FF2B5EF4-FFF2-40B4-BE49-F238E27FC236}">
                    <a16:creationId xmlns:a16="http://schemas.microsoft.com/office/drawing/2014/main" id="{A726E8E1-4B3B-3541-B40F-E30D62E72E08}"/>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61">
                <a:extLst>
                  <a:ext uri="{FF2B5EF4-FFF2-40B4-BE49-F238E27FC236}">
                    <a16:creationId xmlns:a16="http://schemas.microsoft.com/office/drawing/2014/main" id="{0D71BAAA-577C-7D4D-98C5-F559831524E1}"/>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7" name="Rectangle 62">
                <a:extLst>
                  <a:ext uri="{FF2B5EF4-FFF2-40B4-BE49-F238E27FC236}">
                    <a16:creationId xmlns:a16="http://schemas.microsoft.com/office/drawing/2014/main" id="{6BB93B2C-A57E-E346-9827-3E7BB976D8D7}"/>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4" name="Group 63">
              <a:extLst>
                <a:ext uri="{FF2B5EF4-FFF2-40B4-BE49-F238E27FC236}">
                  <a16:creationId xmlns:a16="http://schemas.microsoft.com/office/drawing/2014/main" id="{120B39A1-950F-C947-8774-D9A3CBDFFC7E}"/>
                </a:ext>
              </a:extLst>
            </p:cNvPr>
            <p:cNvGrpSpPr>
              <a:grpSpLocks/>
            </p:cNvGrpSpPr>
            <p:nvPr/>
          </p:nvGrpSpPr>
          <p:grpSpPr bwMode="auto">
            <a:xfrm>
              <a:off x="12552504" y="5743210"/>
              <a:ext cx="986752" cy="182532"/>
              <a:chOff x="5893" y="3657"/>
              <a:chExt cx="466" cy="115"/>
            </a:xfrm>
          </p:grpSpPr>
          <p:sp>
            <p:nvSpPr>
              <p:cNvPr id="40" name="Rectangle 64">
                <a:extLst>
                  <a:ext uri="{FF2B5EF4-FFF2-40B4-BE49-F238E27FC236}">
                    <a16:creationId xmlns:a16="http://schemas.microsoft.com/office/drawing/2014/main" id="{D2ECDBFC-2EF3-824C-8DEC-055491C5FBFB}"/>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5">
                <a:extLst>
                  <a:ext uri="{FF2B5EF4-FFF2-40B4-BE49-F238E27FC236}">
                    <a16:creationId xmlns:a16="http://schemas.microsoft.com/office/drawing/2014/main" id="{F9B98C56-208B-7D44-B56C-015E000C9AAF}"/>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6">
                <a:extLst>
                  <a:ext uri="{FF2B5EF4-FFF2-40B4-BE49-F238E27FC236}">
                    <a16:creationId xmlns:a16="http://schemas.microsoft.com/office/drawing/2014/main" id="{0E8A1586-346A-1042-B5C5-190222662C80}"/>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3" name="Rectangle 67">
                <a:extLst>
                  <a:ext uri="{FF2B5EF4-FFF2-40B4-BE49-F238E27FC236}">
                    <a16:creationId xmlns:a16="http://schemas.microsoft.com/office/drawing/2014/main" id="{B176F745-791F-D84D-81E2-65BBA4DB1823}"/>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5" name="Group 68">
              <a:extLst>
                <a:ext uri="{FF2B5EF4-FFF2-40B4-BE49-F238E27FC236}">
                  <a16:creationId xmlns:a16="http://schemas.microsoft.com/office/drawing/2014/main" id="{2016CB18-E5F0-2A47-8167-E2E7E27CD75B}"/>
                </a:ext>
              </a:extLst>
            </p:cNvPr>
            <p:cNvGrpSpPr>
              <a:grpSpLocks/>
            </p:cNvGrpSpPr>
            <p:nvPr/>
          </p:nvGrpSpPr>
          <p:grpSpPr bwMode="auto">
            <a:xfrm>
              <a:off x="12552504" y="6103513"/>
              <a:ext cx="986752" cy="182532"/>
              <a:chOff x="5893" y="3884"/>
              <a:chExt cx="466" cy="115"/>
            </a:xfrm>
          </p:grpSpPr>
          <p:sp>
            <p:nvSpPr>
              <p:cNvPr id="36" name="Rectangle 69">
                <a:extLst>
                  <a:ext uri="{FF2B5EF4-FFF2-40B4-BE49-F238E27FC236}">
                    <a16:creationId xmlns:a16="http://schemas.microsoft.com/office/drawing/2014/main" id="{B52403E2-9036-6640-BF72-C96D4ECEA6A9}"/>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70">
                <a:extLst>
                  <a:ext uri="{FF2B5EF4-FFF2-40B4-BE49-F238E27FC236}">
                    <a16:creationId xmlns:a16="http://schemas.microsoft.com/office/drawing/2014/main" id="{28C163B0-E0B6-F445-A292-6DF562879708}"/>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71">
                <a:extLst>
                  <a:ext uri="{FF2B5EF4-FFF2-40B4-BE49-F238E27FC236}">
                    <a16:creationId xmlns:a16="http://schemas.microsoft.com/office/drawing/2014/main" id="{338402F8-8DFC-3245-8566-CA2A7184A7AB}"/>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9" name="Rectangle 72">
                <a:extLst>
                  <a:ext uri="{FF2B5EF4-FFF2-40B4-BE49-F238E27FC236}">
                    <a16:creationId xmlns:a16="http://schemas.microsoft.com/office/drawing/2014/main" id="{D093EECD-2B36-D44B-80FE-91135712B427}"/>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6" name="Group 73">
              <a:extLst>
                <a:ext uri="{FF2B5EF4-FFF2-40B4-BE49-F238E27FC236}">
                  <a16:creationId xmlns:a16="http://schemas.microsoft.com/office/drawing/2014/main" id="{9E54CDC3-25C7-6343-9813-8D885CDFDCAA}"/>
                </a:ext>
              </a:extLst>
            </p:cNvPr>
            <p:cNvGrpSpPr>
              <a:grpSpLocks/>
            </p:cNvGrpSpPr>
            <p:nvPr/>
          </p:nvGrpSpPr>
          <p:grpSpPr bwMode="auto">
            <a:xfrm>
              <a:off x="12552504" y="6328901"/>
              <a:ext cx="986752" cy="182532"/>
              <a:chOff x="5893" y="4026"/>
              <a:chExt cx="466" cy="115"/>
            </a:xfrm>
          </p:grpSpPr>
          <p:sp>
            <p:nvSpPr>
              <p:cNvPr id="32" name="Rectangle 74">
                <a:extLst>
                  <a:ext uri="{FF2B5EF4-FFF2-40B4-BE49-F238E27FC236}">
                    <a16:creationId xmlns:a16="http://schemas.microsoft.com/office/drawing/2014/main" id="{DC7D4F56-46F2-824A-8152-55A0175F6EE7}"/>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5">
                <a:extLst>
                  <a:ext uri="{FF2B5EF4-FFF2-40B4-BE49-F238E27FC236}">
                    <a16:creationId xmlns:a16="http://schemas.microsoft.com/office/drawing/2014/main" id="{F98648B8-27D0-DD4F-AA51-72DEC49FAEB6}"/>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6">
                <a:extLst>
                  <a:ext uri="{FF2B5EF4-FFF2-40B4-BE49-F238E27FC236}">
                    <a16:creationId xmlns:a16="http://schemas.microsoft.com/office/drawing/2014/main" id="{5112ECFA-2F7A-9645-98EF-69EAC93E7ED7}"/>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5" name="Rectangle 77">
                <a:extLst>
                  <a:ext uri="{FF2B5EF4-FFF2-40B4-BE49-F238E27FC236}">
                    <a16:creationId xmlns:a16="http://schemas.microsoft.com/office/drawing/2014/main" id="{E348AFAA-438C-CE47-9362-97EEB68FF5C6}"/>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7" name="Group 78">
              <a:extLst>
                <a:ext uri="{FF2B5EF4-FFF2-40B4-BE49-F238E27FC236}">
                  <a16:creationId xmlns:a16="http://schemas.microsoft.com/office/drawing/2014/main" id="{96E16173-29FC-CF47-AE9B-8002E18296E4}"/>
                </a:ext>
              </a:extLst>
            </p:cNvPr>
            <p:cNvGrpSpPr>
              <a:grpSpLocks/>
            </p:cNvGrpSpPr>
            <p:nvPr/>
          </p:nvGrpSpPr>
          <p:grpSpPr bwMode="auto">
            <a:xfrm>
              <a:off x="12552504" y="6552703"/>
              <a:ext cx="986752" cy="182532"/>
              <a:chOff x="5893" y="4167"/>
              <a:chExt cx="466" cy="115"/>
            </a:xfrm>
          </p:grpSpPr>
          <p:sp>
            <p:nvSpPr>
              <p:cNvPr id="28" name="Rectangle 79">
                <a:extLst>
                  <a:ext uri="{FF2B5EF4-FFF2-40B4-BE49-F238E27FC236}">
                    <a16:creationId xmlns:a16="http://schemas.microsoft.com/office/drawing/2014/main" id="{36731BA9-6469-EB47-97E6-4F97D40833BA}"/>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80">
                <a:extLst>
                  <a:ext uri="{FF2B5EF4-FFF2-40B4-BE49-F238E27FC236}">
                    <a16:creationId xmlns:a16="http://schemas.microsoft.com/office/drawing/2014/main" id="{066F11EF-F5EB-0243-BC57-E610F1082E7A}"/>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81">
                <a:extLst>
                  <a:ext uri="{FF2B5EF4-FFF2-40B4-BE49-F238E27FC236}">
                    <a16:creationId xmlns:a16="http://schemas.microsoft.com/office/drawing/2014/main" id="{48DABFCC-C4BB-A547-B8D5-53D2C48BEFE6}"/>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 name="Rectangle 82">
                <a:extLst>
                  <a:ext uri="{FF2B5EF4-FFF2-40B4-BE49-F238E27FC236}">
                    <a16:creationId xmlns:a16="http://schemas.microsoft.com/office/drawing/2014/main" id="{E2C88544-71AA-124A-B0F9-C10CE639D9C4}"/>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80" name="Rectangle 83">
            <a:extLst>
              <a:ext uri="{FF2B5EF4-FFF2-40B4-BE49-F238E27FC236}">
                <a16:creationId xmlns:a16="http://schemas.microsoft.com/office/drawing/2014/main" id="{9EDD3A67-74D3-E54E-88C9-73C0424DD432}"/>
              </a:ext>
            </a:extLst>
          </p:cNvPr>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81" name="Rectangle 84">
            <a:extLst>
              <a:ext uri="{FF2B5EF4-FFF2-40B4-BE49-F238E27FC236}">
                <a16:creationId xmlns:a16="http://schemas.microsoft.com/office/drawing/2014/main" id="{A6009009-D5EF-7E40-8B27-A6F90CFCECC7}"/>
              </a:ext>
            </a:extLst>
          </p:cNvPr>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2036988728"/>
      </p:ext>
    </p:extLst>
  </p:cSld>
  <p:clrMap bg1="lt1" tx1="dk1" bg2="lt2" tx2="dk2" accent1="accent1" accent2="accent2" accent3="accent3" accent4="accent4" accent5="accent5" accent6="accent6" hlink="hlink" folHlink="folHlink"/>
  <p:sldLayoutIdLst>
    <p:sldLayoutId id="2147483973" r:id="rId1"/>
    <p:sldLayoutId id="2147483965" r:id="rId2"/>
    <p:sldLayoutId id="2147483966" r:id="rId3"/>
    <p:sldLayoutId id="2147483967" r:id="rId4"/>
    <p:sldLayoutId id="2147483956" r:id="rId5"/>
    <p:sldLayoutId id="2147483957" r:id="rId6"/>
    <p:sldLayoutId id="2147483958" r:id="rId7"/>
    <p:sldLayoutId id="2147483959" r:id="rId8"/>
    <p:sldLayoutId id="2147483974" r:id="rId9"/>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ctr" defTabSz="1218712" rtl="0" eaLnBrk="1" latinLnBrk="0" hangingPunct="1">
        <a:spcBef>
          <a:spcPct val="0"/>
        </a:spcBef>
        <a:buNone/>
        <a:defRPr sz="5897" kern="1200">
          <a:solidFill>
            <a:schemeClr val="tx1"/>
          </a:solidFill>
          <a:latin typeface="+mj-lt"/>
          <a:ea typeface="+mj-ea"/>
          <a:cs typeface="+mj-cs"/>
        </a:defRPr>
      </a:lvl1pPr>
    </p:titleStyle>
    <p:bodyStyle>
      <a:lvl1pPr marL="457017" indent="-457017" algn="l" defTabSz="1218712" rtl="0" eaLnBrk="1" latinLnBrk="0" hangingPunct="1">
        <a:spcBef>
          <a:spcPct val="20000"/>
        </a:spcBef>
        <a:buFont typeface="Arial" pitchFamily="34" charset="0"/>
        <a:buChar char="•"/>
        <a:defRPr sz="4297" kern="1200">
          <a:solidFill>
            <a:schemeClr val="tx1"/>
          </a:solidFill>
          <a:latin typeface="+mn-lt"/>
          <a:ea typeface="+mn-ea"/>
          <a:cs typeface="+mn-cs"/>
        </a:defRPr>
      </a:lvl1pPr>
      <a:lvl2pPr marL="990204" indent="-380848" algn="l" defTabSz="1218712" rtl="0" eaLnBrk="1" latinLnBrk="0" hangingPunct="1">
        <a:spcBef>
          <a:spcPct val="20000"/>
        </a:spcBef>
        <a:buFont typeface="Arial" pitchFamily="34" charset="0"/>
        <a:buChar char="–"/>
        <a:defRPr sz="3698" kern="1200">
          <a:solidFill>
            <a:schemeClr val="tx1"/>
          </a:solidFill>
          <a:latin typeface="+mn-lt"/>
          <a:ea typeface="+mn-ea"/>
          <a:cs typeface="+mn-cs"/>
        </a:defRPr>
      </a:lvl2pPr>
      <a:lvl3pPr marL="1523390" indent="-304678" algn="l" defTabSz="1218712" rtl="0" eaLnBrk="1" latinLnBrk="0" hangingPunct="1">
        <a:spcBef>
          <a:spcPct val="20000"/>
        </a:spcBef>
        <a:buFont typeface="Arial" pitchFamily="34" charset="0"/>
        <a:buChar char="•"/>
        <a:defRPr sz="3198" kern="1200">
          <a:solidFill>
            <a:schemeClr val="tx1"/>
          </a:solidFill>
          <a:latin typeface="+mn-lt"/>
          <a:ea typeface="+mn-ea"/>
          <a:cs typeface="+mn-cs"/>
        </a:defRPr>
      </a:lvl3pPr>
      <a:lvl4pPr marL="2132747"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4pPr>
      <a:lvl5pPr marL="2742103"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5pPr>
      <a:lvl6pPr marL="3351459"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6pPr>
      <a:lvl7pPr marL="3960814"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7pPr>
      <a:lvl8pPr marL="4570170"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8pPr>
      <a:lvl9pPr marL="5179526"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9pPr>
    </p:bodyStyle>
    <p:otherStyle>
      <a:defPPr>
        <a:defRPr lang="zh-CN"/>
      </a:defPPr>
      <a:lvl1pPr marL="0" algn="l" defTabSz="1218712" rtl="0" eaLnBrk="1" latinLnBrk="0" hangingPunct="1">
        <a:defRPr sz="2399" kern="1200">
          <a:solidFill>
            <a:schemeClr val="tx1"/>
          </a:solidFill>
          <a:latin typeface="+mn-lt"/>
          <a:ea typeface="+mn-ea"/>
          <a:cs typeface="+mn-cs"/>
        </a:defRPr>
      </a:lvl1pPr>
      <a:lvl2pPr marL="609356" algn="l" defTabSz="1218712" rtl="0" eaLnBrk="1" latinLnBrk="0" hangingPunct="1">
        <a:defRPr sz="2399" kern="1200">
          <a:solidFill>
            <a:schemeClr val="tx1"/>
          </a:solidFill>
          <a:latin typeface="+mn-lt"/>
          <a:ea typeface="+mn-ea"/>
          <a:cs typeface="+mn-cs"/>
        </a:defRPr>
      </a:lvl2pPr>
      <a:lvl3pPr marL="1218712" algn="l" defTabSz="1218712" rtl="0" eaLnBrk="1" latinLnBrk="0" hangingPunct="1">
        <a:defRPr sz="2399" kern="1200">
          <a:solidFill>
            <a:schemeClr val="tx1"/>
          </a:solidFill>
          <a:latin typeface="+mn-lt"/>
          <a:ea typeface="+mn-ea"/>
          <a:cs typeface="+mn-cs"/>
        </a:defRPr>
      </a:lvl3pPr>
      <a:lvl4pPr marL="1828068" algn="l" defTabSz="1218712" rtl="0" eaLnBrk="1" latinLnBrk="0" hangingPunct="1">
        <a:defRPr sz="2399" kern="1200">
          <a:solidFill>
            <a:schemeClr val="tx1"/>
          </a:solidFill>
          <a:latin typeface="+mn-lt"/>
          <a:ea typeface="+mn-ea"/>
          <a:cs typeface="+mn-cs"/>
        </a:defRPr>
      </a:lvl4pPr>
      <a:lvl5pPr marL="2437425" algn="l" defTabSz="1218712" rtl="0" eaLnBrk="1" latinLnBrk="0" hangingPunct="1">
        <a:defRPr sz="2399" kern="1200">
          <a:solidFill>
            <a:schemeClr val="tx1"/>
          </a:solidFill>
          <a:latin typeface="+mn-lt"/>
          <a:ea typeface="+mn-ea"/>
          <a:cs typeface="+mn-cs"/>
        </a:defRPr>
      </a:lvl5pPr>
      <a:lvl6pPr marL="3046781" algn="l" defTabSz="1218712" rtl="0" eaLnBrk="1" latinLnBrk="0" hangingPunct="1">
        <a:defRPr sz="2399" kern="1200">
          <a:solidFill>
            <a:schemeClr val="tx1"/>
          </a:solidFill>
          <a:latin typeface="+mn-lt"/>
          <a:ea typeface="+mn-ea"/>
          <a:cs typeface="+mn-cs"/>
        </a:defRPr>
      </a:lvl6pPr>
      <a:lvl7pPr marL="3656137" algn="l" defTabSz="1218712" rtl="0" eaLnBrk="1" latinLnBrk="0" hangingPunct="1">
        <a:defRPr sz="2399" kern="1200">
          <a:solidFill>
            <a:schemeClr val="tx1"/>
          </a:solidFill>
          <a:latin typeface="+mn-lt"/>
          <a:ea typeface="+mn-ea"/>
          <a:cs typeface="+mn-cs"/>
        </a:defRPr>
      </a:lvl7pPr>
      <a:lvl8pPr marL="4265492" algn="l" defTabSz="1218712" rtl="0" eaLnBrk="1" latinLnBrk="0" hangingPunct="1">
        <a:defRPr sz="2399" kern="1200">
          <a:solidFill>
            <a:schemeClr val="tx1"/>
          </a:solidFill>
          <a:latin typeface="+mn-lt"/>
          <a:ea typeface="+mn-ea"/>
          <a:cs typeface="+mn-cs"/>
        </a:defRPr>
      </a:lvl8pPr>
      <a:lvl9pPr marL="4874848" algn="l" defTabSz="1218712"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7" cstate="print">
            <a:extLst>
              <a:ext uri="{28A0092B-C50C-407E-A947-70E740481C1C}">
                <a14:useLocalDpi xmlns:a14="http://schemas.microsoft.com/office/drawing/2010/main"/>
              </a:ext>
            </a:extLst>
          </a:blip>
          <a:stretch>
            <a:fillRect/>
          </a:stretch>
        </p:blipFill>
        <p:spPr>
          <a:xfrm>
            <a:off x="0" y="1588"/>
            <a:ext cx="12193588" cy="6856412"/>
          </a:xfrm>
          <a:prstGeom prst="rect">
            <a:avLst/>
          </a:prstGeom>
        </p:spPr>
      </p:pic>
      <p:sp>
        <p:nvSpPr>
          <p:cNvPr id="12" name="TextBox 2">
            <a:extLst>
              <a:ext uri="{FF2B5EF4-FFF2-40B4-BE49-F238E27FC236}">
                <a16:creationId xmlns:a16="http://schemas.microsoft.com/office/drawing/2014/main" id="{D0F0DA3C-4AEC-1B44-8AA0-10080BFDF727}"/>
              </a:ext>
            </a:extLst>
          </p:cNvPr>
          <p:cNvSpPr txBox="1"/>
          <p:nvPr userDrawn="1"/>
        </p:nvSpPr>
        <p:spPr>
          <a:xfrm>
            <a:off x="553765" y="639958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14" name="图片 13">
            <a:extLst>
              <a:ext uri="{FF2B5EF4-FFF2-40B4-BE49-F238E27FC236}">
                <a16:creationId xmlns:a16="http://schemas.microsoft.com/office/drawing/2014/main" id="{0EE15CAA-5A2E-4946-9092-2C7A7D278222}"/>
              </a:ext>
            </a:extLst>
          </p:cNvPr>
          <p:cNvPicPr>
            <a:picLocks noChangeAspect="1"/>
          </p:cNvPicPr>
          <p:nvPr userDrawn="1"/>
        </p:nvPicPr>
        <p:blipFill>
          <a:blip r:embed="rId8" cstate="print">
            <a:alphaModFix amt="70000"/>
            <a:extLst>
              <a:ext uri="{28A0092B-C50C-407E-A947-70E740481C1C}">
                <a14:useLocalDpi xmlns:a14="http://schemas.microsoft.com/office/drawing/2010/main"/>
              </a:ext>
            </a:extLst>
          </a:blip>
          <a:stretch>
            <a:fillRect/>
          </a:stretch>
        </p:blipFill>
        <p:spPr>
          <a:xfrm>
            <a:off x="337741" y="6475321"/>
            <a:ext cx="144000" cy="144000"/>
          </a:xfrm>
          <a:prstGeom prst="ellipse">
            <a:avLst/>
          </a:prstGeom>
          <a:ln w="12700" cap="rnd">
            <a:solidFill>
              <a:schemeClr val="bg1"/>
            </a:solidFill>
            <a:prstDash val="solid"/>
          </a:ln>
          <a:effectLst/>
        </p:spPr>
      </p:pic>
      <p:sp>
        <p:nvSpPr>
          <p:cNvPr id="2" name="矩形 1">
            <a:extLst>
              <a:ext uri="{FF2B5EF4-FFF2-40B4-BE49-F238E27FC236}">
                <a16:creationId xmlns:a16="http://schemas.microsoft.com/office/drawing/2014/main" id="{F4E50312-EC01-E14B-87D5-C18323A16206}"/>
              </a:ext>
            </a:extLst>
          </p:cNvPr>
          <p:cNvSpPr/>
          <p:nvPr userDrawn="1"/>
        </p:nvSpPr>
        <p:spPr>
          <a:xfrm>
            <a:off x="9842577" y="6399588"/>
            <a:ext cx="2250191" cy="2902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5" name="副标题 2">
            <a:extLst>
              <a:ext uri="{FF2B5EF4-FFF2-40B4-BE49-F238E27FC236}">
                <a16:creationId xmlns:a16="http://schemas.microsoft.com/office/drawing/2014/main" id="{2F3A5196-93C8-7342-BB74-67DE83BC2506}"/>
              </a:ext>
            </a:extLst>
          </p:cNvPr>
          <p:cNvSpPr txBox="1">
            <a:spLocks/>
          </p:cNvSpPr>
          <p:nvPr userDrawn="1"/>
        </p:nvSpPr>
        <p:spPr bwMode="auto">
          <a:xfrm>
            <a:off x="9741757" y="6414035"/>
            <a:ext cx="2250191"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r">
              <a:buFontTx/>
              <a:buNone/>
              <a:defRPr/>
            </a:pP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Course:</a:t>
            </a:r>
            <a:r>
              <a:rPr lang="zh-CN" altLang="en-US"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 </a:t>
            </a: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hlinkClick r:id="rId9">
                  <a:extLst>
                    <a:ext uri="{A12FA001-AC4F-418D-AE19-62706E023703}">
                      <ahyp:hlinkClr xmlns:ahyp="http://schemas.microsoft.com/office/drawing/2018/hyperlinkcolor" val="tx"/>
                    </a:ext>
                  </a:extLst>
                </a:hlinkClick>
              </a:rPr>
              <a:t>chenzomi12.github.io</a:t>
            </a:r>
            <a:endPar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endParaRPr>
          </a:p>
        </p:txBody>
      </p:sp>
      <p:sp>
        <p:nvSpPr>
          <p:cNvPr id="7" name="Rectangle 86">
            <a:extLst>
              <a:ext uri="{FF2B5EF4-FFF2-40B4-BE49-F238E27FC236}">
                <a16:creationId xmlns:a16="http://schemas.microsoft.com/office/drawing/2014/main" id="{AD9A1659-E87F-E546-B389-F66C7042FDE4}"/>
              </a:ext>
            </a:extLst>
          </p:cNvPr>
          <p:cNvSpPr>
            <a:spLocks noChangeArrowheads="1"/>
          </p:cNvSpPr>
          <p:nvPr userDrawn="1"/>
        </p:nvSpPr>
        <p:spPr bwMode="auto">
          <a:xfrm>
            <a:off x="9906141" y="6404805"/>
            <a:ext cx="328322" cy="285032"/>
          </a:xfrm>
          <a:prstGeom prst="rect">
            <a:avLst/>
          </a:prstGeom>
          <a:noFill/>
          <a:ln w="9525">
            <a:noFill/>
            <a:miter lim="800000"/>
            <a:headEnd/>
            <a:tailEnd/>
          </a:ln>
          <a:effectLst/>
        </p:spPr>
        <p:txBody>
          <a:bodyPr lIns="0" tIns="0" rIns="0" bIns="0" anchor="ctr"/>
          <a:lstStyle/>
          <a:p>
            <a:pPr algn="ctr" defTabSz="987914" eaLnBrk="0" hangingPunct="0">
              <a:lnSpc>
                <a:spcPct val="85000"/>
              </a:lnSpc>
            </a:pPr>
            <a:fld id="{E68EC476-442B-4BB7-9603-F1440C241F3D}" type="slidenum">
              <a:rPr lang="de-DE" sz="900" smtClean="0">
                <a:solidFill>
                  <a:prstClr val="white">
                    <a:lumMod val="50000"/>
                  </a:prstClr>
                </a:solidFill>
                <a:ea typeface="MS PGothic" pitchFamily="34" charset="-128"/>
                <a:cs typeface="Arial" panose="020B0604020202020204" pitchFamily="34" charset="0"/>
              </a:rPr>
              <a:pPr algn="ctr" defTabSz="987914" eaLnBrk="0" hangingPunct="0">
                <a:lnSpc>
                  <a:spcPct val="85000"/>
                </a:lnSpc>
              </a:pPr>
              <a:t>‹#›</a:t>
            </a:fld>
            <a:endParaRPr lang="en-GB" sz="900" dirty="0">
              <a:solidFill>
                <a:prstClr val="white">
                  <a:lumMod val="50000"/>
                </a:prstClr>
              </a:solidFill>
              <a:ea typeface="MS PGothic" pitchFamily="34" charset="-128"/>
              <a:cs typeface="Arial" panose="020B0604020202020204" pitchFamily="34" charset="0"/>
            </a:endParaRPr>
          </a:p>
        </p:txBody>
      </p:sp>
      <p:sp>
        <p:nvSpPr>
          <p:cNvPr id="9" name="Rectangle 15">
            <a:extLst>
              <a:ext uri="{FF2B5EF4-FFF2-40B4-BE49-F238E27FC236}">
                <a16:creationId xmlns:a16="http://schemas.microsoft.com/office/drawing/2014/main" id="{A5F26F7F-9135-C04D-9CC8-EDA4517F5786}"/>
              </a:ext>
            </a:extLst>
          </p:cNvPr>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0" name="组合 9">
            <a:extLst>
              <a:ext uri="{FF2B5EF4-FFF2-40B4-BE49-F238E27FC236}">
                <a16:creationId xmlns:a16="http://schemas.microsoft.com/office/drawing/2014/main" id="{4004AD4C-8DD5-D94B-885C-B1BB0DF170A5}"/>
              </a:ext>
            </a:extLst>
          </p:cNvPr>
          <p:cNvGrpSpPr/>
          <p:nvPr userDrawn="1"/>
        </p:nvGrpSpPr>
        <p:grpSpPr>
          <a:xfrm>
            <a:off x="12590924" y="3356218"/>
            <a:ext cx="1214711" cy="3499198"/>
            <a:chOff x="12438524" y="3358802"/>
            <a:chExt cx="1214711" cy="3499198"/>
          </a:xfrm>
        </p:grpSpPr>
        <p:sp>
          <p:nvSpPr>
            <p:cNvPr id="11" name="矩形 10">
              <a:extLst>
                <a:ext uri="{FF2B5EF4-FFF2-40B4-BE49-F238E27FC236}">
                  <a16:creationId xmlns:a16="http://schemas.microsoft.com/office/drawing/2014/main" id="{EAAFD12B-3B1B-DE44-B8E5-F9E8BEBD5E13}"/>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3" name="Group 18">
              <a:extLst>
                <a:ext uri="{FF2B5EF4-FFF2-40B4-BE49-F238E27FC236}">
                  <a16:creationId xmlns:a16="http://schemas.microsoft.com/office/drawing/2014/main" id="{9325EA3D-706C-C84C-ADCF-069B4041ECF1}"/>
                </a:ext>
              </a:extLst>
            </p:cNvPr>
            <p:cNvGrpSpPr>
              <a:grpSpLocks/>
            </p:cNvGrpSpPr>
            <p:nvPr/>
          </p:nvGrpSpPr>
          <p:grpSpPr bwMode="auto">
            <a:xfrm>
              <a:off x="12552504" y="3727418"/>
              <a:ext cx="986752" cy="182532"/>
              <a:chOff x="5893" y="2387"/>
              <a:chExt cx="466" cy="115"/>
            </a:xfrm>
          </p:grpSpPr>
          <p:sp>
            <p:nvSpPr>
              <p:cNvPr id="76" name="Rectangle 19">
                <a:extLst>
                  <a:ext uri="{FF2B5EF4-FFF2-40B4-BE49-F238E27FC236}">
                    <a16:creationId xmlns:a16="http://schemas.microsoft.com/office/drawing/2014/main" id="{DA350EC9-0850-CD48-AB9D-90D70D632C53}"/>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7" name="Rectangle 20">
                <a:extLst>
                  <a:ext uri="{FF2B5EF4-FFF2-40B4-BE49-F238E27FC236}">
                    <a16:creationId xmlns:a16="http://schemas.microsoft.com/office/drawing/2014/main" id="{41DDDD49-5826-0F4E-BF89-F5A3E19AAEB6}"/>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8" name="Rectangle 21">
                <a:extLst>
                  <a:ext uri="{FF2B5EF4-FFF2-40B4-BE49-F238E27FC236}">
                    <a16:creationId xmlns:a16="http://schemas.microsoft.com/office/drawing/2014/main" id="{D5A22D26-7756-664F-8DCC-FC4E4D4DFAFA}"/>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9" name="Rectangle 22">
                <a:extLst>
                  <a:ext uri="{FF2B5EF4-FFF2-40B4-BE49-F238E27FC236}">
                    <a16:creationId xmlns:a16="http://schemas.microsoft.com/office/drawing/2014/main" id="{6D36C261-EB73-E940-9D42-1BCC0900E372}"/>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23">
              <a:extLst>
                <a:ext uri="{FF2B5EF4-FFF2-40B4-BE49-F238E27FC236}">
                  <a16:creationId xmlns:a16="http://schemas.microsoft.com/office/drawing/2014/main" id="{26D024F2-4302-8C43-9482-3D32CF1385EA}"/>
                </a:ext>
              </a:extLst>
            </p:cNvPr>
            <p:cNvGrpSpPr>
              <a:grpSpLocks/>
            </p:cNvGrpSpPr>
            <p:nvPr/>
          </p:nvGrpSpPr>
          <p:grpSpPr bwMode="auto">
            <a:xfrm>
              <a:off x="12552504" y="3943282"/>
              <a:ext cx="986752" cy="182532"/>
              <a:chOff x="5893" y="2523"/>
              <a:chExt cx="466" cy="115"/>
            </a:xfrm>
          </p:grpSpPr>
          <p:sp>
            <p:nvSpPr>
              <p:cNvPr id="72" name="Rectangle 24">
                <a:extLst>
                  <a:ext uri="{FF2B5EF4-FFF2-40B4-BE49-F238E27FC236}">
                    <a16:creationId xmlns:a16="http://schemas.microsoft.com/office/drawing/2014/main" id="{36268AD3-71BA-2644-99C2-C8F21DAB25B4}"/>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5">
                <a:extLst>
                  <a:ext uri="{FF2B5EF4-FFF2-40B4-BE49-F238E27FC236}">
                    <a16:creationId xmlns:a16="http://schemas.microsoft.com/office/drawing/2014/main" id="{4419DB16-536B-B54C-A5B4-E82895AABFD6}"/>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6">
                <a:extLst>
                  <a:ext uri="{FF2B5EF4-FFF2-40B4-BE49-F238E27FC236}">
                    <a16:creationId xmlns:a16="http://schemas.microsoft.com/office/drawing/2014/main" id="{DD93C666-1F4E-7945-A5E4-A47CFD2D3FDD}"/>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5" name="Rectangle 27">
                <a:extLst>
                  <a:ext uri="{FF2B5EF4-FFF2-40B4-BE49-F238E27FC236}">
                    <a16:creationId xmlns:a16="http://schemas.microsoft.com/office/drawing/2014/main" id="{A09F210F-D2A9-C04B-B859-F99D5131E65F}"/>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28">
              <a:extLst>
                <a:ext uri="{FF2B5EF4-FFF2-40B4-BE49-F238E27FC236}">
                  <a16:creationId xmlns:a16="http://schemas.microsoft.com/office/drawing/2014/main" id="{82992443-7931-C448-B92D-3CA9E1FA9E08}"/>
                </a:ext>
              </a:extLst>
            </p:cNvPr>
            <p:cNvGrpSpPr>
              <a:grpSpLocks/>
            </p:cNvGrpSpPr>
            <p:nvPr/>
          </p:nvGrpSpPr>
          <p:grpSpPr bwMode="auto">
            <a:xfrm>
              <a:off x="12552504" y="4159146"/>
              <a:ext cx="986752" cy="182532"/>
              <a:chOff x="5893" y="2659"/>
              <a:chExt cx="466" cy="115"/>
            </a:xfrm>
          </p:grpSpPr>
          <p:sp>
            <p:nvSpPr>
              <p:cNvPr id="68" name="Rectangle 29">
                <a:extLst>
                  <a:ext uri="{FF2B5EF4-FFF2-40B4-BE49-F238E27FC236}">
                    <a16:creationId xmlns:a16="http://schemas.microsoft.com/office/drawing/2014/main" id="{AF8370F2-4337-3C41-9216-E89DCB5FB2F6}"/>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30">
                <a:extLst>
                  <a:ext uri="{FF2B5EF4-FFF2-40B4-BE49-F238E27FC236}">
                    <a16:creationId xmlns:a16="http://schemas.microsoft.com/office/drawing/2014/main" id="{B19380DA-9FAA-914E-9A0C-C59E35D0C5AB}"/>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31">
                <a:extLst>
                  <a:ext uri="{FF2B5EF4-FFF2-40B4-BE49-F238E27FC236}">
                    <a16:creationId xmlns:a16="http://schemas.microsoft.com/office/drawing/2014/main" id="{24046A79-1E2F-314D-924B-D7AC74DE55FA}"/>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1" name="Rectangle 32">
                <a:extLst>
                  <a:ext uri="{FF2B5EF4-FFF2-40B4-BE49-F238E27FC236}">
                    <a16:creationId xmlns:a16="http://schemas.microsoft.com/office/drawing/2014/main" id="{07BEEC8E-CAD0-C840-AECE-F2369A009093}"/>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33">
              <a:extLst>
                <a:ext uri="{FF2B5EF4-FFF2-40B4-BE49-F238E27FC236}">
                  <a16:creationId xmlns:a16="http://schemas.microsoft.com/office/drawing/2014/main" id="{A1B17EEF-DB18-3C46-82FD-3CDEE86C8283}"/>
                </a:ext>
              </a:extLst>
            </p:cNvPr>
            <p:cNvGrpSpPr>
              <a:grpSpLocks/>
            </p:cNvGrpSpPr>
            <p:nvPr/>
          </p:nvGrpSpPr>
          <p:grpSpPr bwMode="auto">
            <a:xfrm>
              <a:off x="12552504" y="3511551"/>
              <a:ext cx="986752" cy="188882"/>
              <a:chOff x="5893" y="2251"/>
              <a:chExt cx="466" cy="119"/>
            </a:xfrm>
          </p:grpSpPr>
          <p:sp>
            <p:nvSpPr>
              <p:cNvPr id="64" name="Rectangle 34">
                <a:extLst>
                  <a:ext uri="{FF2B5EF4-FFF2-40B4-BE49-F238E27FC236}">
                    <a16:creationId xmlns:a16="http://schemas.microsoft.com/office/drawing/2014/main" id="{79A8267F-DB81-D248-B7FA-8878B72C587F}"/>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5">
                <a:extLst>
                  <a:ext uri="{FF2B5EF4-FFF2-40B4-BE49-F238E27FC236}">
                    <a16:creationId xmlns:a16="http://schemas.microsoft.com/office/drawing/2014/main" id="{97161762-6867-1342-9953-ECE69EB5F245}"/>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6">
                <a:extLst>
                  <a:ext uri="{FF2B5EF4-FFF2-40B4-BE49-F238E27FC236}">
                    <a16:creationId xmlns:a16="http://schemas.microsoft.com/office/drawing/2014/main" id="{0D59F16D-BA84-3944-9D11-D18A1180C20F}"/>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7" name="Rectangle 37">
                <a:extLst>
                  <a:ext uri="{FF2B5EF4-FFF2-40B4-BE49-F238E27FC236}">
                    <a16:creationId xmlns:a16="http://schemas.microsoft.com/office/drawing/2014/main" id="{4F61C433-240E-E74F-98FB-4B989040D568}"/>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38">
              <a:extLst>
                <a:ext uri="{FF2B5EF4-FFF2-40B4-BE49-F238E27FC236}">
                  <a16:creationId xmlns:a16="http://schemas.microsoft.com/office/drawing/2014/main" id="{D24086D8-1F17-1946-9EB6-8C70C3894100}"/>
                </a:ext>
              </a:extLst>
            </p:cNvPr>
            <p:cNvGrpSpPr>
              <a:grpSpLocks/>
            </p:cNvGrpSpPr>
            <p:nvPr/>
          </p:nvGrpSpPr>
          <p:grpSpPr bwMode="auto">
            <a:xfrm>
              <a:off x="12552504" y="4519449"/>
              <a:ext cx="986752" cy="182532"/>
              <a:chOff x="5893" y="2886"/>
              <a:chExt cx="466" cy="115"/>
            </a:xfrm>
          </p:grpSpPr>
          <p:sp>
            <p:nvSpPr>
              <p:cNvPr id="60" name="Rectangle 39">
                <a:extLst>
                  <a:ext uri="{FF2B5EF4-FFF2-40B4-BE49-F238E27FC236}">
                    <a16:creationId xmlns:a16="http://schemas.microsoft.com/office/drawing/2014/main" id="{95032465-8653-D645-9D71-C0161E19EC43}"/>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40">
                <a:extLst>
                  <a:ext uri="{FF2B5EF4-FFF2-40B4-BE49-F238E27FC236}">
                    <a16:creationId xmlns:a16="http://schemas.microsoft.com/office/drawing/2014/main" id="{33CB5E46-566E-F043-9710-8A5A4E9D3FDC}"/>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41">
                <a:extLst>
                  <a:ext uri="{FF2B5EF4-FFF2-40B4-BE49-F238E27FC236}">
                    <a16:creationId xmlns:a16="http://schemas.microsoft.com/office/drawing/2014/main" id="{D104752F-DB78-AC48-9BC9-F283DCC90C78}"/>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3" name="Rectangle 42">
                <a:extLst>
                  <a:ext uri="{FF2B5EF4-FFF2-40B4-BE49-F238E27FC236}">
                    <a16:creationId xmlns:a16="http://schemas.microsoft.com/office/drawing/2014/main" id="{BD7B7D29-5885-7B47-BF66-9B45BA44012F}"/>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43">
              <a:extLst>
                <a:ext uri="{FF2B5EF4-FFF2-40B4-BE49-F238E27FC236}">
                  <a16:creationId xmlns:a16="http://schemas.microsoft.com/office/drawing/2014/main" id="{C871026E-B5B3-4A4B-8BA8-EA67B14477E1}"/>
                </a:ext>
              </a:extLst>
            </p:cNvPr>
            <p:cNvGrpSpPr>
              <a:grpSpLocks/>
            </p:cNvGrpSpPr>
            <p:nvPr/>
          </p:nvGrpSpPr>
          <p:grpSpPr bwMode="auto">
            <a:xfrm>
              <a:off x="12552504" y="4735313"/>
              <a:ext cx="986752" cy="182532"/>
              <a:chOff x="5893" y="3022"/>
              <a:chExt cx="466" cy="115"/>
            </a:xfrm>
          </p:grpSpPr>
          <p:sp>
            <p:nvSpPr>
              <p:cNvPr id="56" name="Rectangle 44">
                <a:extLst>
                  <a:ext uri="{FF2B5EF4-FFF2-40B4-BE49-F238E27FC236}">
                    <a16:creationId xmlns:a16="http://schemas.microsoft.com/office/drawing/2014/main" id="{52F7932D-EE58-7140-A4F2-04C31D346DA3}"/>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5">
                <a:extLst>
                  <a:ext uri="{FF2B5EF4-FFF2-40B4-BE49-F238E27FC236}">
                    <a16:creationId xmlns:a16="http://schemas.microsoft.com/office/drawing/2014/main" id="{448BD57B-67F4-E345-A06B-63BECABD6398}"/>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6">
                <a:extLst>
                  <a:ext uri="{FF2B5EF4-FFF2-40B4-BE49-F238E27FC236}">
                    <a16:creationId xmlns:a16="http://schemas.microsoft.com/office/drawing/2014/main" id="{B1F04EB6-44EA-8D40-8AB0-AAE126D3EBC2}"/>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9" name="Rectangle 47">
                <a:extLst>
                  <a:ext uri="{FF2B5EF4-FFF2-40B4-BE49-F238E27FC236}">
                    <a16:creationId xmlns:a16="http://schemas.microsoft.com/office/drawing/2014/main" id="{7B952B24-62E2-1F4A-89ED-0A480B3B7099}"/>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48">
              <a:extLst>
                <a:ext uri="{FF2B5EF4-FFF2-40B4-BE49-F238E27FC236}">
                  <a16:creationId xmlns:a16="http://schemas.microsoft.com/office/drawing/2014/main" id="{CF2B9021-28E8-B942-BB6D-E79D70074E87}"/>
                </a:ext>
              </a:extLst>
            </p:cNvPr>
            <p:cNvGrpSpPr>
              <a:grpSpLocks/>
            </p:cNvGrpSpPr>
            <p:nvPr/>
          </p:nvGrpSpPr>
          <p:grpSpPr bwMode="auto">
            <a:xfrm>
              <a:off x="12552504" y="4951179"/>
              <a:ext cx="986752" cy="182532"/>
              <a:chOff x="5893" y="3158"/>
              <a:chExt cx="466" cy="115"/>
            </a:xfrm>
          </p:grpSpPr>
          <p:sp>
            <p:nvSpPr>
              <p:cNvPr id="52" name="Rectangle 49">
                <a:extLst>
                  <a:ext uri="{FF2B5EF4-FFF2-40B4-BE49-F238E27FC236}">
                    <a16:creationId xmlns:a16="http://schemas.microsoft.com/office/drawing/2014/main" id="{50688F79-8F69-F44E-AB15-DDF95F10D608}"/>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50">
                <a:extLst>
                  <a:ext uri="{FF2B5EF4-FFF2-40B4-BE49-F238E27FC236}">
                    <a16:creationId xmlns:a16="http://schemas.microsoft.com/office/drawing/2014/main" id="{EB831E89-3407-0E42-AD57-91A69591B74E}"/>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51">
                <a:extLst>
                  <a:ext uri="{FF2B5EF4-FFF2-40B4-BE49-F238E27FC236}">
                    <a16:creationId xmlns:a16="http://schemas.microsoft.com/office/drawing/2014/main" id="{CEF786F8-8247-134B-AE05-9428D6C27770}"/>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5" name="Rectangle 52">
                <a:extLst>
                  <a:ext uri="{FF2B5EF4-FFF2-40B4-BE49-F238E27FC236}">
                    <a16:creationId xmlns:a16="http://schemas.microsoft.com/office/drawing/2014/main" id="{DD063C0E-5CCA-E34C-A36D-0DF91B281999}"/>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53">
              <a:extLst>
                <a:ext uri="{FF2B5EF4-FFF2-40B4-BE49-F238E27FC236}">
                  <a16:creationId xmlns:a16="http://schemas.microsoft.com/office/drawing/2014/main" id="{45D50D1C-6BBD-1647-A0DF-E47872B8E494}"/>
                </a:ext>
              </a:extLst>
            </p:cNvPr>
            <p:cNvGrpSpPr>
              <a:grpSpLocks/>
            </p:cNvGrpSpPr>
            <p:nvPr/>
          </p:nvGrpSpPr>
          <p:grpSpPr bwMode="auto">
            <a:xfrm>
              <a:off x="12552504" y="5311482"/>
              <a:ext cx="986752" cy="182532"/>
              <a:chOff x="5893" y="3385"/>
              <a:chExt cx="466" cy="115"/>
            </a:xfrm>
          </p:grpSpPr>
          <p:sp>
            <p:nvSpPr>
              <p:cNvPr id="48" name="Rectangle 54">
                <a:extLst>
                  <a:ext uri="{FF2B5EF4-FFF2-40B4-BE49-F238E27FC236}">
                    <a16:creationId xmlns:a16="http://schemas.microsoft.com/office/drawing/2014/main" id="{76673378-5AA1-F545-92BE-649898B28807}"/>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5">
                <a:extLst>
                  <a:ext uri="{FF2B5EF4-FFF2-40B4-BE49-F238E27FC236}">
                    <a16:creationId xmlns:a16="http://schemas.microsoft.com/office/drawing/2014/main" id="{09D89134-A58E-B54C-8BCC-78929ABA65A3}"/>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6">
                <a:extLst>
                  <a:ext uri="{FF2B5EF4-FFF2-40B4-BE49-F238E27FC236}">
                    <a16:creationId xmlns:a16="http://schemas.microsoft.com/office/drawing/2014/main" id="{102CED19-BEBF-2D48-B347-F8AD95876870}"/>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1" name="Rectangle 57">
                <a:extLst>
                  <a:ext uri="{FF2B5EF4-FFF2-40B4-BE49-F238E27FC236}">
                    <a16:creationId xmlns:a16="http://schemas.microsoft.com/office/drawing/2014/main" id="{66670EA6-320E-8345-BFFD-B2F366AC4EF8}"/>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58">
              <a:extLst>
                <a:ext uri="{FF2B5EF4-FFF2-40B4-BE49-F238E27FC236}">
                  <a16:creationId xmlns:a16="http://schemas.microsoft.com/office/drawing/2014/main" id="{FD4BE8D8-45B2-2741-BC7B-79B2C93B6B8A}"/>
                </a:ext>
              </a:extLst>
            </p:cNvPr>
            <p:cNvGrpSpPr>
              <a:grpSpLocks/>
            </p:cNvGrpSpPr>
            <p:nvPr/>
          </p:nvGrpSpPr>
          <p:grpSpPr bwMode="auto">
            <a:xfrm>
              <a:off x="12552504" y="5527346"/>
              <a:ext cx="986752" cy="182532"/>
              <a:chOff x="5893" y="3521"/>
              <a:chExt cx="466" cy="115"/>
            </a:xfrm>
          </p:grpSpPr>
          <p:sp>
            <p:nvSpPr>
              <p:cNvPr id="44" name="Rectangle 59">
                <a:extLst>
                  <a:ext uri="{FF2B5EF4-FFF2-40B4-BE49-F238E27FC236}">
                    <a16:creationId xmlns:a16="http://schemas.microsoft.com/office/drawing/2014/main" id="{217A030D-E322-2149-B0D3-62503F293403}"/>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60">
                <a:extLst>
                  <a:ext uri="{FF2B5EF4-FFF2-40B4-BE49-F238E27FC236}">
                    <a16:creationId xmlns:a16="http://schemas.microsoft.com/office/drawing/2014/main" id="{E2716297-95DA-104A-8028-F2E6C8B5F5A0}"/>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61">
                <a:extLst>
                  <a:ext uri="{FF2B5EF4-FFF2-40B4-BE49-F238E27FC236}">
                    <a16:creationId xmlns:a16="http://schemas.microsoft.com/office/drawing/2014/main" id="{56E5A9BF-FCA6-564F-B6A6-A23DCEA036D8}"/>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7" name="Rectangle 62">
                <a:extLst>
                  <a:ext uri="{FF2B5EF4-FFF2-40B4-BE49-F238E27FC236}">
                    <a16:creationId xmlns:a16="http://schemas.microsoft.com/office/drawing/2014/main" id="{6AA41A61-322D-7A45-86C9-4FC236BCC083}"/>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4" name="Group 63">
              <a:extLst>
                <a:ext uri="{FF2B5EF4-FFF2-40B4-BE49-F238E27FC236}">
                  <a16:creationId xmlns:a16="http://schemas.microsoft.com/office/drawing/2014/main" id="{86F9B252-4A1E-EF43-9AA0-F34C781E845F}"/>
                </a:ext>
              </a:extLst>
            </p:cNvPr>
            <p:cNvGrpSpPr>
              <a:grpSpLocks/>
            </p:cNvGrpSpPr>
            <p:nvPr/>
          </p:nvGrpSpPr>
          <p:grpSpPr bwMode="auto">
            <a:xfrm>
              <a:off x="12552504" y="5743210"/>
              <a:ext cx="986752" cy="182532"/>
              <a:chOff x="5893" y="3657"/>
              <a:chExt cx="466" cy="115"/>
            </a:xfrm>
          </p:grpSpPr>
          <p:sp>
            <p:nvSpPr>
              <p:cNvPr id="40" name="Rectangle 64">
                <a:extLst>
                  <a:ext uri="{FF2B5EF4-FFF2-40B4-BE49-F238E27FC236}">
                    <a16:creationId xmlns:a16="http://schemas.microsoft.com/office/drawing/2014/main" id="{26A0702A-F73B-9A48-A971-6C4A8D76067C}"/>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5">
                <a:extLst>
                  <a:ext uri="{FF2B5EF4-FFF2-40B4-BE49-F238E27FC236}">
                    <a16:creationId xmlns:a16="http://schemas.microsoft.com/office/drawing/2014/main" id="{7DF460BA-86DD-B449-B601-08E7EFA88E70}"/>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6">
                <a:extLst>
                  <a:ext uri="{FF2B5EF4-FFF2-40B4-BE49-F238E27FC236}">
                    <a16:creationId xmlns:a16="http://schemas.microsoft.com/office/drawing/2014/main" id="{0AAB8341-AE8C-A840-A1F0-6DD747DAE1D4}"/>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3" name="Rectangle 67">
                <a:extLst>
                  <a:ext uri="{FF2B5EF4-FFF2-40B4-BE49-F238E27FC236}">
                    <a16:creationId xmlns:a16="http://schemas.microsoft.com/office/drawing/2014/main" id="{ACC96753-8DDE-F341-A33C-1F248AC895C1}"/>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5" name="Group 68">
              <a:extLst>
                <a:ext uri="{FF2B5EF4-FFF2-40B4-BE49-F238E27FC236}">
                  <a16:creationId xmlns:a16="http://schemas.microsoft.com/office/drawing/2014/main" id="{5F93F20A-E6AC-904B-9A80-0BB3727035A1}"/>
                </a:ext>
              </a:extLst>
            </p:cNvPr>
            <p:cNvGrpSpPr>
              <a:grpSpLocks/>
            </p:cNvGrpSpPr>
            <p:nvPr/>
          </p:nvGrpSpPr>
          <p:grpSpPr bwMode="auto">
            <a:xfrm>
              <a:off x="12552504" y="6103513"/>
              <a:ext cx="986752" cy="182532"/>
              <a:chOff x="5893" y="3884"/>
              <a:chExt cx="466" cy="115"/>
            </a:xfrm>
          </p:grpSpPr>
          <p:sp>
            <p:nvSpPr>
              <p:cNvPr id="36" name="Rectangle 69">
                <a:extLst>
                  <a:ext uri="{FF2B5EF4-FFF2-40B4-BE49-F238E27FC236}">
                    <a16:creationId xmlns:a16="http://schemas.microsoft.com/office/drawing/2014/main" id="{F8CCD07B-C936-564B-B586-9FA406768725}"/>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70">
                <a:extLst>
                  <a:ext uri="{FF2B5EF4-FFF2-40B4-BE49-F238E27FC236}">
                    <a16:creationId xmlns:a16="http://schemas.microsoft.com/office/drawing/2014/main" id="{A27DC824-CA4B-BB47-B996-4D054E199391}"/>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71">
                <a:extLst>
                  <a:ext uri="{FF2B5EF4-FFF2-40B4-BE49-F238E27FC236}">
                    <a16:creationId xmlns:a16="http://schemas.microsoft.com/office/drawing/2014/main" id="{0A5A55F0-12E2-8F48-8D8F-B2594A86FD34}"/>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9" name="Rectangle 72">
                <a:extLst>
                  <a:ext uri="{FF2B5EF4-FFF2-40B4-BE49-F238E27FC236}">
                    <a16:creationId xmlns:a16="http://schemas.microsoft.com/office/drawing/2014/main" id="{422E76AD-AE6A-E448-A578-00C92E045000}"/>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6" name="Group 73">
              <a:extLst>
                <a:ext uri="{FF2B5EF4-FFF2-40B4-BE49-F238E27FC236}">
                  <a16:creationId xmlns:a16="http://schemas.microsoft.com/office/drawing/2014/main" id="{7317A86C-1DAF-4F4E-94A5-62F513460B19}"/>
                </a:ext>
              </a:extLst>
            </p:cNvPr>
            <p:cNvGrpSpPr>
              <a:grpSpLocks/>
            </p:cNvGrpSpPr>
            <p:nvPr/>
          </p:nvGrpSpPr>
          <p:grpSpPr bwMode="auto">
            <a:xfrm>
              <a:off x="12552504" y="6328901"/>
              <a:ext cx="986752" cy="182532"/>
              <a:chOff x="5893" y="4026"/>
              <a:chExt cx="466" cy="115"/>
            </a:xfrm>
          </p:grpSpPr>
          <p:sp>
            <p:nvSpPr>
              <p:cNvPr id="32" name="Rectangle 74">
                <a:extLst>
                  <a:ext uri="{FF2B5EF4-FFF2-40B4-BE49-F238E27FC236}">
                    <a16:creationId xmlns:a16="http://schemas.microsoft.com/office/drawing/2014/main" id="{D57B9971-2E03-474C-A113-47C40C94C988}"/>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5">
                <a:extLst>
                  <a:ext uri="{FF2B5EF4-FFF2-40B4-BE49-F238E27FC236}">
                    <a16:creationId xmlns:a16="http://schemas.microsoft.com/office/drawing/2014/main" id="{490D217E-ACA3-5845-8FAA-A74FDCD40D15}"/>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6">
                <a:extLst>
                  <a:ext uri="{FF2B5EF4-FFF2-40B4-BE49-F238E27FC236}">
                    <a16:creationId xmlns:a16="http://schemas.microsoft.com/office/drawing/2014/main" id="{FE901990-F25B-7245-B92F-CDB72819EF1F}"/>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5" name="Rectangle 77">
                <a:extLst>
                  <a:ext uri="{FF2B5EF4-FFF2-40B4-BE49-F238E27FC236}">
                    <a16:creationId xmlns:a16="http://schemas.microsoft.com/office/drawing/2014/main" id="{BBFB37A6-FC31-8F42-AC0C-65B38855166C}"/>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7" name="Group 78">
              <a:extLst>
                <a:ext uri="{FF2B5EF4-FFF2-40B4-BE49-F238E27FC236}">
                  <a16:creationId xmlns:a16="http://schemas.microsoft.com/office/drawing/2014/main" id="{F1F30EAA-8CDC-3541-8A3C-9745C8EE05D0}"/>
                </a:ext>
              </a:extLst>
            </p:cNvPr>
            <p:cNvGrpSpPr>
              <a:grpSpLocks/>
            </p:cNvGrpSpPr>
            <p:nvPr/>
          </p:nvGrpSpPr>
          <p:grpSpPr bwMode="auto">
            <a:xfrm>
              <a:off x="12552504" y="6552703"/>
              <a:ext cx="986752" cy="182532"/>
              <a:chOff x="5893" y="4167"/>
              <a:chExt cx="466" cy="115"/>
            </a:xfrm>
          </p:grpSpPr>
          <p:sp>
            <p:nvSpPr>
              <p:cNvPr id="28" name="Rectangle 79">
                <a:extLst>
                  <a:ext uri="{FF2B5EF4-FFF2-40B4-BE49-F238E27FC236}">
                    <a16:creationId xmlns:a16="http://schemas.microsoft.com/office/drawing/2014/main" id="{504EF502-8529-1847-99AD-88D4929DFBE7}"/>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80">
                <a:extLst>
                  <a:ext uri="{FF2B5EF4-FFF2-40B4-BE49-F238E27FC236}">
                    <a16:creationId xmlns:a16="http://schemas.microsoft.com/office/drawing/2014/main" id="{6D7C4F45-F87D-6E4F-8ECA-8E25FC2972B7}"/>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81">
                <a:extLst>
                  <a:ext uri="{FF2B5EF4-FFF2-40B4-BE49-F238E27FC236}">
                    <a16:creationId xmlns:a16="http://schemas.microsoft.com/office/drawing/2014/main" id="{2A9F253B-4709-D64D-BE23-B78E624AFBD7}"/>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 name="Rectangle 82">
                <a:extLst>
                  <a:ext uri="{FF2B5EF4-FFF2-40B4-BE49-F238E27FC236}">
                    <a16:creationId xmlns:a16="http://schemas.microsoft.com/office/drawing/2014/main" id="{44BC193B-4073-FE4A-A1C9-AD39F11E5116}"/>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80" name="Rectangle 83">
            <a:extLst>
              <a:ext uri="{FF2B5EF4-FFF2-40B4-BE49-F238E27FC236}">
                <a16:creationId xmlns:a16="http://schemas.microsoft.com/office/drawing/2014/main" id="{6A04ABD4-BFDE-3740-B8AE-2DD4F654DF4F}"/>
              </a:ext>
            </a:extLst>
          </p:cNvPr>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81" name="Rectangle 84">
            <a:extLst>
              <a:ext uri="{FF2B5EF4-FFF2-40B4-BE49-F238E27FC236}">
                <a16:creationId xmlns:a16="http://schemas.microsoft.com/office/drawing/2014/main" id="{59318164-53A5-CD49-BF69-F0ADE8BC282B}"/>
              </a:ext>
            </a:extLst>
          </p:cNvPr>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1852570041"/>
      </p:ext>
    </p:extLst>
  </p:cSld>
  <p:clrMap bg1="lt1" tx1="dk1" bg2="lt2" tx2="dk2" accent1="accent1" accent2="accent2" accent3="accent3" accent4="accent4" accent5="accent5" accent6="accent6" hlink="hlink" folHlink="folHlink"/>
  <p:sldLayoutIdLst>
    <p:sldLayoutId id="2147483940" r:id="rId1"/>
    <p:sldLayoutId id="2147483952" r:id="rId2"/>
    <p:sldLayoutId id="2147483953" r:id="rId3"/>
    <p:sldLayoutId id="2147483954" r:id="rId4"/>
    <p:sldLayoutId id="2147483981" r:id="rId5"/>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ctr" defTabSz="1218712" rtl="0" eaLnBrk="1" latinLnBrk="0" hangingPunct="1">
        <a:spcBef>
          <a:spcPct val="0"/>
        </a:spcBef>
        <a:buNone/>
        <a:defRPr sz="5897" kern="1200">
          <a:solidFill>
            <a:schemeClr val="tx1"/>
          </a:solidFill>
          <a:latin typeface="+mj-lt"/>
          <a:ea typeface="+mj-ea"/>
          <a:cs typeface="+mj-cs"/>
        </a:defRPr>
      </a:lvl1pPr>
    </p:titleStyle>
    <p:bodyStyle>
      <a:lvl1pPr marL="457017" indent="-457017" algn="l" defTabSz="1218712" rtl="0" eaLnBrk="1" latinLnBrk="0" hangingPunct="1">
        <a:spcBef>
          <a:spcPct val="20000"/>
        </a:spcBef>
        <a:buFont typeface="Arial" pitchFamily="34" charset="0"/>
        <a:buChar char="•"/>
        <a:defRPr sz="4297" kern="1200">
          <a:solidFill>
            <a:schemeClr val="tx1"/>
          </a:solidFill>
          <a:latin typeface="+mn-lt"/>
          <a:ea typeface="+mn-ea"/>
          <a:cs typeface="+mn-cs"/>
        </a:defRPr>
      </a:lvl1pPr>
      <a:lvl2pPr marL="990204" indent="-380848" algn="l" defTabSz="1218712" rtl="0" eaLnBrk="1" latinLnBrk="0" hangingPunct="1">
        <a:spcBef>
          <a:spcPct val="20000"/>
        </a:spcBef>
        <a:buFont typeface="Arial" pitchFamily="34" charset="0"/>
        <a:buChar char="–"/>
        <a:defRPr sz="3698" kern="1200">
          <a:solidFill>
            <a:schemeClr val="tx1"/>
          </a:solidFill>
          <a:latin typeface="+mn-lt"/>
          <a:ea typeface="+mn-ea"/>
          <a:cs typeface="+mn-cs"/>
        </a:defRPr>
      </a:lvl2pPr>
      <a:lvl3pPr marL="1523390" indent="-304678" algn="l" defTabSz="1218712" rtl="0" eaLnBrk="1" latinLnBrk="0" hangingPunct="1">
        <a:spcBef>
          <a:spcPct val="20000"/>
        </a:spcBef>
        <a:buFont typeface="Arial" pitchFamily="34" charset="0"/>
        <a:buChar char="•"/>
        <a:defRPr sz="3198" kern="1200">
          <a:solidFill>
            <a:schemeClr val="tx1"/>
          </a:solidFill>
          <a:latin typeface="+mn-lt"/>
          <a:ea typeface="+mn-ea"/>
          <a:cs typeface="+mn-cs"/>
        </a:defRPr>
      </a:lvl3pPr>
      <a:lvl4pPr marL="2132747"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4pPr>
      <a:lvl5pPr marL="2742103"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5pPr>
      <a:lvl6pPr marL="3351459"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6pPr>
      <a:lvl7pPr marL="3960814"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7pPr>
      <a:lvl8pPr marL="4570170"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8pPr>
      <a:lvl9pPr marL="5179526"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9pPr>
    </p:bodyStyle>
    <p:otherStyle>
      <a:defPPr>
        <a:defRPr lang="zh-CN"/>
      </a:defPPr>
      <a:lvl1pPr marL="0" algn="l" defTabSz="1218712" rtl="0" eaLnBrk="1" latinLnBrk="0" hangingPunct="1">
        <a:defRPr sz="2399" kern="1200">
          <a:solidFill>
            <a:schemeClr val="tx1"/>
          </a:solidFill>
          <a:latin typeface="+mn-lt"/>
          <a:ea typeface="+mn-ea"/>
          <a:cs typeface="+mn-cs"/>
        </a:defRPr>
      </a:lvl1pPr>
      <a:lvl2pPr marL="609356" algn="l" defTabSz="1218712" rtl="0" eaLnBrk="1" latinLnBrk="0" hangingPunct="1">
        <a:defRPr sz="2399" kern="1200">
          <a:solidFill>
            <a:schemeClr val="tx1"/>
          </a:solidFill>
          <a:latin typeface="+mn-lt"/>
          <a:ea typeface="+mn-ea"/>
          <a:cs typeface="+mn-cs"/>
        </a:defRPr>
      </a:lvl2pPr>
      <a:lvl3pPr marL="1218712" algn="l" defTabSz="1218712" rtl="0" eaLnBrk="1" latinLnBrk="0" hangingPunct="1">
        <a:defRPr sz="2399" kern="1200">
          <a:solidFill>
            <a:schemeClr val="tx1"/>
          </a:solidFill>
          <a:latin typeface="+mn-lt"/>
          <a:ea typeface="+mn-ea"/>
          <a:cs typeface="+mn-cs"/>
        </a:defRPr>
      </a:lvl3pPr>
      <a:lvl4pPr marL="1828068" algn="l" defTabSz="1218712" rtl="0" eaLnBrk="1" latinLnBrk="0" hangingPunct="1">
        <a:defRPr sz="2399" kern="1200">
          <a:solidFill>
            <a:schemeClr val="tx1"/>
          </a:solidFill>
          <a:latin typeface="+mn-lt"/>
          <a:ea typeface="+mn-ea"/>
          <a:cs typeface="+mn-cs"/>
        </a:defRPr>
      </a:lvl4pPr>
      <a:lvl5pPr marL="2437425" algn="l" defTabSz="1218712" rtl="0" eaLnBrk="1" latinLnBrk="0" hangingPunct="1">
        <a:defRPr sz="2399" kern="1200">
          <a:solidFill>
            <a:schemeClr val="tx1"/>
          </a:solidFill>
          <a:latin typeface="+mn-lt"/>
          <a:ea typeface="+mn-ea"/>
          <a:cs typeface="+mn-cs"/>
        </a:defRPr>
      </a:lvl5pPr>
      <a:lvl6pPr marL="3046781" algn="l" defTabSz="1218712" rtl="0" eaLnBrk="1" latinLnBrk="0" hangingPunct="1">
        <a:defRPr sz="2399" kern="1200">
          <a:solidFill>
            <a:schemeClr val="tx1"/>
          </a:solidFill>
          <a:latin typeface="+mn-lt"/>
          <a:ea typeface="+mn-ea"/>
          <a:cs typeface="+mn-cs"/>
        </a:defRPr>
      </a:lvl6pPr>
      <a:lvl7pPr marL="3656137" algn="l" defTabSz="1218712" rtl="0" eaLnBrk="1" latinLnBrk="0" hangingPunct="1">
        <a:defRPr sz="2399" kern="1200">
          <a:solidFill>
            <a:schemeClr val="tx1"/>
          </a:solidFill>
          <a:latin typeface="+mn-lt"/>
          <a:ea typeface="+mn-ea"/>
          <a:cs typeface="+mn-cs"/>
        </a:defRPr>
      </a:lvl7pPr>
      <a:lvl8pPr marL="4265492" algn="l" defTabSz="1218712" rtl="0" eaLnBrk="1" latinLnBrk="0" hangingPunct="1">
        <a:defRPr sz="2399" kern="1200">
          <a:solidFill>
            <a:schemeClr val="tx1"/>
          </a:solidFill>
          <a:latin typeface="+mn-lt"/>
          <a:ea typeface="+mn-ea"/>
          <a:cs typeface="+mn-cs"/>
        </a:defRPr>
      </a:lvl8pPr>
      <a:lvl9pPr marL="4874848" algn="l" defTabSz="1218712" rtl="0" eaLnBrk="1" latinLnBrk="0" hangingPunct="1">
        <a:defRPr sz="2399"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Rectangle 15">
            <a:extLst>
              <a:ext uri="{FF2B5EF4-FFF2-40B4-BE49-F238E27FC236}">
                <a16:creationId xmlns:a16="http://schemas.microsoft.com/office/drawing/2014/main" id="{3355B0D4-6846-924B-AA9C-99607253013E}"/>
              </a:ext>
            </a:extLst>
          </p:cNvPr>
          <p:cNvSpPr>
            <a:spLocks noChangeArrowheads="1"/>
          </p:cNvSpPr>
          <p:nvPr userDrawn="1"/>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6" name="组合 5">
            <a:extLst>
              <a:ext uri="{FF2B5EF4-FFF2-40B4-BE49-F238E27FC236}">
                <a16:creationId xmlns:a16="http://schemas.microsoft.com/office/drawing/2014/main" id="{9871FFDD-6432-E240-A6DA-1B216C356679}"/>
              </a:ext>
            </a:extLst>
          </p:cNvPr>
          <p:cNvGrpSpPr/>
          <p:nvPr userDrawn="1"/>
        </p:nvGrpSpPr>
        <p:grpSpPr>
          <a:xfrm>
            <a:off x="12438524" y="3358802"/>
            <a:ext cx="1214711" cy="3499198"/>
            <a:chOff x="12438524" y="3358802"/>
            <a:chExt cx="1214711" cy="3499198"/>
          </a:xfrm>
        </p:grpSpPr>
        <p:sp>
          <p:nvSpPr>
            <p:cNvPr id="7" name="矩形 6">
              <a:extLst>
                <a:ext uri="{FF2B5EF4-FFF2-40B4-BE49-F238E27FC236}">
                  <a16:creationId xmlns:a16="http://schemas.microsoft.com/office/drawing/2014/main" id="{A32762DD-A13D-5445-9685-41B4DCE168AB}"/>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1" name="Group 18">
              <a:extLst>
                <a:ext uri="{FF2B5EF4-FFF2-40B4-BE49-F238E27FC236}">
                  <a16:creationId xmlns:a16="http://schemas.microsoft.com/office/drawing/2014/main" id="{4AEA648F-58C8-1047-A1AF-A32C632845BA}"/>
                </a:ext>
              </a:extLst>
            </p:cNvPr>
            <p:cNvGrpSpPr>
              <a:grpSpLocks/>
            </p:cNvGrpSpPr>
            <p:nvPr/>
          </p:nvGrpSpPr>
          <p:grpSpPr bwMode="auto">
            <a:xfrm>
              <a:off x="12552504" y="3727418"/>
              <a:ext cx="986752" cy="182532"/>
              <a:chOff x="5893" y="2387"/>
              <a:chExt cx="466" cy="115"/>
            </a:xfrm>
          </p:grpSpPr>
          <p:sp>
            <p:nvSpPr>
              <p:cNvPr id="72" name="Rectangle 19">
                <a:extLst>
                  <a:ext uri="{FF2B5EF4-FFF2-40B4-BE49-F238E27FC236}">
                    <a16:creationId xmlns:a16="http://schemas.microsoft.com/office/drawing/2014/main" id="{16DAECD4-EFBF-474C-9A0F-358CF912C309}"/>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0">
                <a:extLst>
                  <a:ext uri="{FF2B5EF4-FFF2-40B4-BE49-F238E27FC236}">
                    <a16:creationId xmlns:a16="http://schemas.microsoft.com/office/drawing/2014/main" id="{CDB54574-D1F2-7E4A-9FC2-1C7AD380EEB5}"/>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1">
                <a:extLst>
                  <a:ext uri="{FF2B5EF4-FFF2-40B4-BE49-F238E27FC236}">
                    <a16:creationId xmlns:a16="http://schemas.microsoft.com/office/drawing/2014/main" id="{1D9E17C3-90E4-7649-B27A-BA4C3C5C05B5}"/>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5" name="Rectangle 22">
                <a:extLst>
                  <a:ext uri="{FF2B5EF4-FFF2-40B4-BE49-F238E27FC236}">
                    <a16:creationId xmlns:a16="http://schemas.microsoft.com/office/drawing/2014/main" id="{1E0D0851-FABF-A24F-8902-CFC9EFE2B256}"/>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23">
              <a:extLst>
                <a:ext uri="{FF2B5EF4-FFF2-40B4-BE49-F238E27FC236}">
                  <a16:creationId xmlns:a16="http://schemas.microsoft.com/office/drawing/2014/main" id="{1F001566-E2EE-C748-B643-DC71C04B8296}"/>
                </a:ext>
              </a:extLst>
            </p:cNvPr>
            <p:cNvGrpSpPr>
              <a:grpSpLocks/>
            </p:cNvGrpSpPr>
            <p:nvPr/>
          </p:nvGrpSpPr>
          <p:grpSpPr bwMode="auto">
            <a:xfrm>
              <a:off x="12552504" y="3943282"/>
              <a:ext cx="986752" cy="182532"/>
              <a:chOff x="5893" y="2523"/>
              <a:chExt cx="466" cy="115"/>
            </a:xfrm>
          </p:grpSpPr>
          <p:sp>
            <p:nvSpPr>
              <p:cNvPr id="68" name="Rectangle 24">
                <a:extLst>
                  <a:ext uri="{FF2B5EF4-FFF2-40B4-BE49-F238E27FC236}">
                    <a16:creationId xmlns:a16="http://schemas.microsoft.com/office/drawing/2014/main" id="{410F3824-FCF7-F04E-A1AB-F4754391E48C}"/>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25">
                <a:extLst>
                  <a:ext uri="{FF2B5EF4-FFF2-40B4-BE49-F238E27FC236}">
                    <a16:creationId xmlns:a16="http://schemas.microsoft.com/office/drawing/2014/main" id="{98C45CA8-CF88-9E43-A2EB-FBAF0D6DA84E}"/>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26">
                <a:extLst>
                  <a:ext uri="{FF2B5EF4-FFF2-40B4-BE49-F238E27FC236}">
                    <a16:creationId xmlns:a16="http://schemas.microsoft.com/office/drawing/2014/main" id="{CF33E281-A40D-DA43-A313-57A13192C984}"/>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1" name="Rectangle 27">
                <a:extLst>
                  <a:ext uri="{FF2B5EF4-FFF2-40B4-BE49-F238E27FC236}">
                    <a16:creationId xmlns:a16="http://schemas.microsoft.com/office/drawing/2014/main" id="{7D2AEC8B-63C0-304C-A190-9CA72D7A0749}"/>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28">
              <a:extLst>
                <a:ext uri="{FF2B5EF4-FFF2-40B4-BE49-F238E27FC236}">
                  <a16:creationId xmlns:a16="http://schemas.microsoft.com/office/drawing/2014/main" id="{0C596433-8603-F24C-AEBC-D056413665F7}"/>
                </a:ext>
              </a:extLst>
            </p:cNvPr>
            <p:cNvGrpSpPr>
              <a:grpSpLocks/>
            </p:cNvGrpSpPr>
            <p:nvPr/>
          </p:nvGrpSpPr>
          <p:grpSpPr bwMode="auto">
            <a:xfrm>
              <a:off x="12552504" y="4159146"/>
              <a:ext cx="986752" cy="182532"/>
              <a:chOff x="5893" y="2659"/>
              <a:chExt cx="466" cy="115"/>
            </a:xfrm>
          </p:grpSpPr>
          <p:sp>
            <p:nvSpPr>
              <p:cNvPr id="64" name="Rectangle 29">
                <a:extLst>
                  <a:ext uri="{FF2B5EF4-FFF2-40B4-BE49-F238E27FC236}">
                    <a16:creationId xmlns:a16="http://schemas.microsoft.com/office/drawing/2014/main" id="{163DC086-4FD6-B949-B16E-D00693AAE447}"/>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0">
                <a:extLst>
                  <a:ext uri="{FF2B5EF4-FFF2-40B4-BE49-F238E27FC236}">
                    <a16:creationId xmlns:a16="http://schemas.microsoft.com/office/drawing/2014/main" id="{D4393B97-292F-F048-A775-5C8CC1D06D96}"/>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1">
                <a:extLst>
                  <a:ext uri="{FF2B5EF4-FFF2-40B4-BE49-F238E27FC236}">
                    <a16:creationId xmlns:a16="http://schemas.microsoft.com/office/drawing/2014/main" id="{F9ACC9AA-A151-BB47-B95E-BD1794FF118A}"/>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7" name="Rectangle 32">
                <a:extLst>
                  <a:ext uri="{FF2B5EF4-FFF2-40B4-BE49-F238E27FC236}">
                    <a16:creationId xmlns:a16="http://schemas.microsoft.com/office/drawing/2014/main" id="{BDBC2EEE-6947-6242-AA85-D27943ABF759}"/>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33">
              <a:extLst>
                <a:ext uri="{FF2B5EF4-FFF2-40B4-BE49-F238E27FC236}">
                  <a16:creationId xmlns:a16="http://schemas.microsoft.com/office/drawing/2014/main" id="{6CB4D485-15B4-7248-93DE-47357A9A3405}"/>
                </a:ext>
              </a:extLst>
            </p:cNvPr>
            <p:cNvGrpSpPr>
              <a:grpSpLocks/>
            </p:cNvGrpSpPr>
            <p:nvPr/>
          </p:nvGrpSpPr>
          <p:grpSpPr bwMode="auto">
            <a:xfrm>
              <a:off x="12552504" y="3511551"/>
              <a:ext cx="986752" cy="188882"/>
              <a:chOff x="5893" y="2251"/>
              <a:chExt cx="466" cy="119"/>
            </a:xfrm>
          </p:grpSpPr>
          <p:sp>
            <p:nvSpPr>
              <p:cNvPr id="60" name="Rectangle 34">
                <a:extLst>
                  <a:ext uri="{FF2B5EF4-FFF2-40B4-BE49-F238E27FC236}">
                    <a16:creationId xmlns:a16="http://schemas.microsoft.com/office/drawing/2014/main" id="{17E7BDFE-F5AE-2546-80F1-6D3A420E5909}"/>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35">
                <a:extLst>
                  <a:ext uri="{FF2B5EF4-FFF2-40B4-BE49-F238E27FC236}">
                    <a16:creationId xmlns:a16="http://schemas.microsoft.com/office/drawing/2014/main" id="{27CBD566-8C0A-0D43-838D-ACD3A1C4841E}"/>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36">
                <a:extLst>
                  <a:ext uri="{FF2B5EF4-FFF2-40B4-BE49-F238E27FC236}">
                    <a16:creationId xmlns:a16="http://schemas.microsoft.com/office/drawing/2014/main" id="{AD1533C6-7181-0B40-AA93-DF9FA720F836}"/>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3" name="Rectangle 37">
                <a:extLst>
                  <a:ext uri="{FF2B5EF4-FFF2-40B4-BE49-F238E27FC236}">
                    <a16:creationId xmlns:a16="http://schemas.microsoft.com/office/drawing/2014/main" id="{0AD3C1B9-C92D-BB46-B25C-33947C6406CE}"/>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 name="Group 38">
              <a:extLst>
                <a:ext uri="{FF2B5EF4-FFF2-40B4-BE49-F238E27FC236}">
                  <a16:creationId xmlns:a16="http://schemas.microsoft.com/office/drawing/2014/main" id="{4A756452-635E-CC4E-B0D8-F467590AD7A5}"/>
                </a:ext>
              </a:extLst>
            </p:cNvPr>
            <p:cNvGrpSpPr>
              <a:grpSpLocks/>
            </p:cNvGrpSpPr>
            <p:nvPr/>
          </p:nvGrpSpPr>
          <p:grpSpPr bwMode="auto">
            <a:xfrm>
              <a:off x="12552504" y="4519449"/>
              <a:ext cx="986752" cy="182532"/>
              <a:chOff x="5893" y="2886"/>
              <a:chExt cx="466" cy="115"/>
            </a:xfrm>
          </p:grpSpPr>
          <p:sp>
            <p:nvSpPr>
              <p:cNvPr id="56" name="Rectangle 39">
                <a:extLst>
                  <a:ext uri="{FF2B5EF4-FFF2-40B4-BE49-F238E27FC236}">
                    <a16:creationId xmlns:a16="http://schemas.microsoft.com/office/drawing/2014/main" id="{107637FE-00CE-A44F-A5EA-FA149E6AE9A7}"/>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0">
                <a:extLst>
                  <a:ext uri="{FF2B5EF4-FFF2-40B4-BE49-F238E27FC236}">
                    <a16:creationId xmlns:a16="http://schemas.microsoft.com/office/drawing/2014/main" id="{B82B564F-B2F3-BC41-B78F-9EC516DDDF6C}"/>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1">
                <a:extLst>
                  <a:ext uri="{FF2B5EF4-FFF2-40B4-BE49-F238E27FC236}">
                    <a16:creationId xmlns:a16="http://schemas.microsoft.com/office/drawing/2014/main" id="{470DDBB4-E781-4E45-9C2A-64EBBFFD4E89}"/>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9" name="Rectangle 42">
                <a:extLst>
                  <a:ext uri="{FF2B5EF4-FFF2-40B4-BE49-F238E27FC236}">
                    <a16:creationId xmlns:a16="http://schemas.microsoft.com/office/drawing/2014/main" id="{A7A4D643-CAD2-F54C-80D4-1C8C43B1B270}"/>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43">
              <a:extLst>
                <a:ext uri="{FF2B5EF4-FFF2-40B4-BE49-F238E27FC236}">
                  <a16:creationId xmlns:a16="http://schemas.microsoft.com/office/drawing/2014/main" id="{3A0837DC-29F2-4F46-9E11-29C20DB559B0}"/>
                </a:ext>
              </a:extLst>
            </p:cNvPr>
            <p:cNvGrpSpPr>
              <a:grpSpLocks/>
            </p:cNvGrpSpPr>
            <p:nvPr/>
          </p:nvGrpSpPr>
          <p:grpSpPr bwMode="auto">
            <a:xfrm>
              <a:off x="12552504" y="4735313"/>
              <a:ext cx="986752" cy="182532"/>
              <a:chOff x="5893" y="3022"/>
              <a:chExt cx="466" cy="115"/>
            </a:xfrm>
          </p:grpSpPr>
          <p:sp>
            <p:nvSpPr>
              <p:cNvPr id="52" name="Rectangle 44">
                <a:extLst>
                  <a:ext uri="{FF2B5EF4-FFF2-40B4-BE49-F238E27FC236}">
                    <a16:creationId xmlns:a16="http://schemas.microsoft.com/office/drawing/2014/main" id="{BE48E465-1B00-9D49-AC97-F6F7C2E8C5D8}"/>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45">
                <a:extLst>
                  <a:ext uri="{FF2B5EF4-FFF2-40B4-BE49-F238E27FC236}">
                    <a16:creationId xmlns:a16="http://schemas.microsoft.com/office/drawing/2014/main" id="{665052F5-ED4C-3D40-9364-F4472472FF9E}"/>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46">
                <a:extLst>
                  <a:ext uri="{FF2B5EF4-FFF2-40B4-BE49-F238E27FC236}">
                    <a16:creationId xmlns:a16="http://schemas.microsoft.com/office/drawing/2014/main" id="{E4DF1BCE-5122-3E4D-B4AC-67772AC8C7B2}"/>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5" name="Rectangle 47">
                <a:extLst>
                  <a:ext uri="{FF2B5EF4-FFF2-40B4-BE49-F238E27FC236}">
                    <a16:creationId xmlns:a16="http://schemas.microsoft.com/office/drawing/2014/main" id="{89E0A5A8-FB3E-4A45-B2D5-BDE5F4692BDF}"/>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48">
              <a:extLst>
                <a:ext uri="{FF2B5EF4-FFF2-40B4-BE49-F238E27FC236}">
                  <a16:creationId xmlns:a16="http://schemas.microsoft.com/office/drawing/2014/main" id="{70683C75-B226-3543-81B5-F2BD7AEC5457}"/>
                </a:ext>
              </a:extLst>
            </p:cNvPr>
            <p:cNvGrpSpPr>
              <a:grpSpLocks/>
            </p:cNvGrpSpPr>
            <p:nvPr/>
          </p:nvGrpSpPr>
          <p:grpSpPr bwMode="auto">
            <a:xfrm>
              <a:off x="12552504" y="4951179"/>
              <a:ext cx="986752" cy="182532"/>
              <a:chOff x="5893" y="3158"/>
              <a:chExt cx="466" cy="115"/>
            </a:xfrm>
          </p:grpSpPr>
          <p:sp>
            <p:nvSpPr>
              <p:cNvPr id="48" name="Rectangle 49">
                <a:extLst>
                  <a:ext uri="{FF2B5EF4-FFF2-40B4-BE49-F238E27FC236}">
                    <a16:creationId xmlns:a16="http://schemas.microsoft.com/office/drawing/2014/main" id="{7A428253-9AB8-4F42-86AC-56642765BD05}"/>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0">
                <a:extLst>
                  <a:ext uri="{FF2B5EF4-FFF2-40B4-BE49-F238E27FC236}">
                    <a16:creationId xmlns:a16="http://schemas.microsoft.com/office/drawing/2014/main" id="{1A5E5F46-FA51-0F40-AE49-8605572F5AF3}"/>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1">
                <a:extLst>
                  <a:ext uri="{FF2B5EF4-FFF2-40B4-BE49-F238E27FC236}">
                    <a16:creationId xmlns:a16="http://schemas.microsoft.com/office/drawing/2014/main" id="{D6EA7C46-8AD1-8C44-8050-33AA8DD7AD46}"/>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1" name="Rectangle 52">
                <a:extLst>
                  <a:ext uri="{FF2B5EF4-FFF2-40B4-BE49-F238E27FC236}">
                    <a16:creationId xmlns:a16="http://schemas.microsoft.com/office/drawing/2014/main" id="{ADD6BE2A-B5E4-2E48-B4DA-75B2FDCCA313}"/>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53">
              <a:extLst>
                <a:ext uri="{FF2B5EF4-FFF2-40B4-BE49-F238E27FC236}">
                  <a16:creationId xmlns:a16="http://schemas.microsoft.com/office/drawing/2014/main" id="{8165E06C-8754-814D-A59B-8FD0177B5380}"/>
                </a:ext>
              </a:extLst>
            </p:cNvPr>
            <p:cNvGrpSpPr>
              <a:grpSpLocks/>
            </p:cNvGrpSpPr>
            <p:nvPr/>
          </p:nvGrpSpPr>
          <p:grpSpPr bwMode="auto">
            <a:xfrm>
              <a:off x="12552504" y="5311482"/>
              <a:ext cx="986752" cy="182532"/>
              <a:chOff x="5893" y="3385"/>
              <a:chExt cx="466" cy="115"/>
            </a:xfrm>
          </p:grpSpPr>
          <p:sp>
            <p:nvSpPr>
              <p:cNvPr id="44" name="Rectangle 54">
                <a:extLst>
                  <a:ext uri="{FF2B5EF4-FFF2-40B4-BE49-F238E27FC236}">
                    <a16:creationId xmlns:a16="http://schemas.microsoft.com/office/drawing/2014/main" id="{9803523F-7203-F345-ADED-865DC350AC3B}"/>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55">
                <a:extLst>
                  <a:ext uri="{FF2B5EF4-FFF2-40B4-BE49-F238E27FC236}">
                    <a16:creationId xmlns:a16="http://schemas.microsoft.com/office/drawing/2014/main" id="{DA46AC96-797B-5941-8885-16C0CEFBFD28}"/>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56">
                <a:extLst>
                  <a:ext uri="{FF2B5EF4-FFF2-40B4-BE49-F238E27FC236}">
                    <a16:creationId xmlns:a16="http://schemas.microsoft.com/office/drawing/2014/main" id="{A348BED6-4B21-034F-BACA-ECC475C61C3B}"/>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7" name="Rectangle 57">
                <a:extLst>
                  <a:ext uri="{FF2B5EF4-FFF2-40B4-BE49-F238E27FC236}">
                    <a16:creationId xmlns:a16="http://schemas.microsoft.com/office/drawing/2014/main" id="{0C67BFA6-2774-854A-93D8-55B87B85F396}"/>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58">
              <a:extLst>
                <a:ext uri="{FF2B5EF4-FFF2-40B4-BE49-F238E27FC236}">
                  <a16:creationId xmlns:a16="http://schemas.microsoft.com/office/drawing/2014/main" id="{0E20F6F6-7237-674E-94CA-C1BBBB04529C}"/>
                </a:ext>
              </a:extLst>
            </p:cNvPr>
            <p:cNvGrpSpPr>
              <a:grpSpLocks/>
            </p:cNvGrpSpPr>
            <p:nvPr/>
          </p:nvGrpSpPr>
          <p:grpSpPr bwMode="auto">
            <a:xfrm>
              <a:off x="12552504" y="5527346"/>
              <a:ext cx="986752" cy="182532"/>
              <a:chOff x="5893" y="3521"/>
              <a:chExt cx="466" cy="115"/>
            </a:xfrm>
          </p:grpSpPr>
          <p:sp>
            <p:nvSpPr>
              <p:cNvPr id="40" name="Rectangle 59">
                <a:extLst>
                  <a:ext uri="{FF2B5EF4-FFF2-40B4-BE49-F238E27FC236}">
                    <a16:creationId xmlns:a16="http://schemas.microsoft.com/office/drawing/2014/main" id="{DBAE8399-A03A-6E44-9446-9070587EC606}"/>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0">
                <a:extLst>
                  <a:ext uri="{FF2B5EF4-FFF2-40B4-BE49-F238E27FC236}">
                    <a16:creationId xmlns:a16="http://schemas.microsoft.com/office/drawing/2014/main" id="{CA3809A9-271D-2F46-8955-F984C80FC172}"/>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1">
                <a:extLst>
                  <a:ext uri="{FF2B5EF4-FFF2-40B4-BE49-F238E27FC236}">
                    <a16:creationId xmlns:a16="http://schemas.microsoft.com/office/drawing/2014/main" id="{0D037D57-28BB-3648-B8EB-4250A34B073A}"/>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3" name="Rectangle 62">
                <a:extLst>
                  <a:ext uri="{FF2B5EF4-FFF2-40B4-BE49-F238E27FC236}">
                    <a16:creationId xmlns:a16="http://schemas.microsoft.com/office/drawing/2014/main" id="{DFD582BF-321F-364E-9D05-53350CD9230F}"/>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63">
              <a:extLst>
                <a:ext uri="{FF2B5EF4-FFF2-40B4-BE49-F238E27FC236}">
                  <a16:creationId xmlns:a16="http://schemas.microsoft.com/office/drawing/2014/main" id="{E12726DB-7EE5-E243-9FB9-15A73CAED5A8}"/>
                </a:ext>
              </a:extLst>
            </p:cNvPr>
            <p:cNvGrpSpPr>
              <a:grpSpLocks/>
            </p:cNvGrpSpPr>
            <p:nvPr/>
          </p:nvGrpSpPr>
          <p:grpSpPr bwMode="auto">
            <a:xfrm>
              <a:off x="12552504" y="5743210"/>
              <a:ext cx="986752" cy="182532"/>
              <a:chOff x="5893" y="3657"/>
              <a:chExt cx="466" cy="115"/>
            </a:xfrm>
          </p:grpSpPr>
          <p:sp>
            <p:nvSpPr>
              <p:cNvPr id="36" name="Rectangle 64">
                <a:extLst>
                  <a:ext uri="{FF2B5EF4-FFF2-40B4-BE49-F238E27FC236}">
                    <a16:creationId xmlns:a16="http://schemas.microsoft.com/office/drawing/2014/main" id="{5C5D3987-D9C6-6F40-ABEB-4D0295D9840E}"/>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65">
                <a:extLst>
                  <a:ext uri="{FF2B5EF4-FFF2-40B4-BE49-F238E27FC236}">
                    <a16:creationId xmlns:a16="http://schemas.microsoft.com/office/drawing/2014/main" id="{173DC0C7-D94B-1E4D-B1A1-D008FE5AE0B5}"/>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66">
                <a:extLst>
                  <a:ext uri="{FF2B5EF4-FFF2-40B4-BE49-F238E27FC236}">
                    <a16:creationId xmlns:a16="http://schemas.microsoft.com/office/drawing/2014/main" id="{94849B1F-2909-C942-9B34-9C0D20D2C0CF}"/>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9" name="Rectangle 67">
                <a:extLst>
                  <a:ext uri="{FF2B5EF4-FFF2-40B4-BE49-F238E27FC236}">
                    <a16:creationId xmlns:a16="http://schemas.microsoft.com/office/drawing/2014/main" id="{2B96F0F2-CF4F-4D46-B6C8-8A87C5C35397}"/>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68">
              <a:extLst>
                <a:ext uri="{FF2B5EF4-FFF2-40B4-BE49-F238E27FC236}">
                  <a16:creationId xmlns:a16="http://schemas.microsoft.com/office/drawing/2014/main" id="{712A9312-36DB-F245-918A-A4AF63ADAF94}"/>
                </a:ext>
              </a:extLst>
            </p:cNvPr>
            <p:cNvGrpSpPr>
              <a:grpSpLocks/>
            </p:cNvGrpSpPr>
            <p:nvPr/>
          </p:nvGrpSpPr>
          <p:grpSpPr bwMode="auto">
            <a:xfrm>
              <a:off x="12552504" y="6103513"/>
              <a:ext cx="986752" cy="182532"/>
              <a:chOff x="5893" y="3884"/>
              <a:chExt cx="466" cy="115"/>
            </a:xfrm>
          </p:grpSpPr>
          <p:sp>
            <p:nvSpPr>
              <p:cNvPr id="32" name="Rectangle 69">
                <a:extLst>
                  <a:ext uri="{FF2B5EF4-FFF2-40B4-BE49-F238E27FC236}">
                    <a16:creationId xmlns:a16="http://schemas.microsoft.com/office/drawing/2014/main" id="{33F68D39-506B-134E-B390-591C14CB3402}"/>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0">
                <a:extLst>
                  <a:ext uri="{FF2B5EF4-FFF2-40B4-BE49-F238E27FC236}">
                    <a16:creationId xmlns:a16="http://schemas.microsoft.com/office/drawing/2014/main" id="{0871189D-41C5-E94B-BAB2-C6996E7888B5}"/>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1">
                <a:extLst>
                  <a:ext uri="{FF2B5EF4-FFF2-40B4-BE49-F238E27FC236}">
                    <a16:creationId xmlns:a16="http://schemas.microsoft.com/office/drawing/2014/main" id="{4EDB5A23-0A15-094E-A2A8-3ABAC65551C6}"/>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5" name="Rectangle 72">
                <a:extLst>
                  <a:ext uri="{FF2B5EF4-FFF2-40B4-BE49-F238E27FC236}">
                    <a16:creationId xmlns:a16="http://schemas.microsoft.com/office/drawing/2014/main" id="{A6DFF519-A475-2D44-B79A-60DD93F0AC13}"/>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73">
              <a:extLst>
                <a:ext uri="{FF2B5EF4-FFF2-40B4-BE49-F238E27FC236}">
                  <a16:creationId xmlns:a16="http://schemas.microsoft.com/office/drawing/2014/main" id="{812B6BC4-4E50-AB42-874A-15E9D7FC9DE1}"/>
                </a:ext>
              </a:extLst>
            </p:cNvPr>
            <p:cNvGrpSpPr>
              <a:grpSpLocks/>
            </p:cNvGrpSpPr>
            <p:nvPr/>
          </p:nvGrpSpPr>
          <p:grpSpPr bwMode="auto">
            <a:xfrm>
              <a:off x="12552504" y="6328901"/>
              <a:ext cx="986752" cy="182532"/>
              <a:chOff x="5893" y="4026"/>
              <a:chExt cx="466" cy="115"/>
            </a:xfrm>
          </p:grpSpPr>
          <p:sp>
            <p:nvSpPr>
              <p:cNvPr id="28" name="Rectangle 74">
                <a:extLst>
                  <a:ext uri="{FF2B5EF4-FFF2-40B4-BE49-F238E27FC236}">
                    <a16:creationId xmlns:a16="http://schemas.microsoft.com/office/drawing/2014/main" id="{10B3CF41-DF46-7F40-BCBA-733E388A0FE8}"/>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75">
                <a:extLst>
                  <a:ext uri="{FF2B5EF4-FFF2-40B4-BE49-F238E27FC236}">
                    <a16:creationId xmlns:a16="http://schemas.microsoft.com/office/drawing/2014/main" id="{09490481-F2D8-3F40-9DA7-90B1ECA2BD9C}"/>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76">
                <a:extLst>
                  <a:ext uri="{FF2B5EF4-FFF2-40B4-BE49-F238E27FC236}">
                    <a16:creationId xmlns:a16="http://schemas.microsoft.com/office/drawing/2014/main" id="{0571F550-46E9-1640-8C21-6BED26826FDF}"/>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 name="Rectangle 77">
                <a:extLst>
                  <a:ext uri="{FF2B5EF4-FFF2-40B4-BE49-F238E27FC236}">
                    <a16:creationId xmlns:a16="http://schemas.microsoft.com/office/drawing/2014/main" id="{FDF8AAA7-4C4D-B743-8716-49BE0ED82876}"/>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78">
              <a:extLst>
                <a:ext uri="{FF2B5EF4-FFF2-40B4-BE49-F238E27FC236}">
                  <a16:creationId xmlns:a16="http://schemas.microsoft.com/office/drawing/2014/main" id="{C768F846-FE40-F440-BE22-7A873A196EAD}"/>
                </a:ext>
              </a:extLst>
            </p:cNvPr>
            <p:cNvGrpSpPr>
              <a:grpSpLocks/>
            </p:cNvGrpSpPr>
            <p:nvPr/>
          </p:nvGrpSpPr>
          <p:grpSpPr bwMode="auto">
            <a:xfrm>
              <a:off x="12552504" y="6552703"/>
              <a:ext cx="986752" cy="182532"/>
              <a:chOff x="5893" y="4167"/>
              <a:chExt cx="466" cy="115"/>
            </a:xfrm>
          </p:grpSpPr>
          <p:sp>
            <p:nvSpPr>
              <p:cNvPr id="24" name="Rectangle 79">
                <a:extLst>
                  <a:ext uri="{FF2B5EF4-FFF2-40B4-BE49-F238E27FC236}">
                    <a16:creationId xmlns:a16="http://schemas.microsoft.com/office/drawing/2014/main" id="{A687666E-F1E4-E345-8696-F18815D9CEDD}"/>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5" name="Rectangle 80">
                <a:extLst>
                  <a:ext uri="{FF2B5EF4-FFF2-40B4-BE49-F238E27FC236}">
                    <a16:creationId xmlns:a16="http://schemas.microsoft.com/office/drawing/2014/main" id="{6DD6FC9D-2F23-8B47-AB88-1C128AF5082C}"/>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6" name="Rectangle 81">
                <a:extLst>
                  <a:ext uri="{FF2B5EF4-FFF2-40B4-BE49-F238E27FC236}">
                    <a16:creationId xmlns:a16="http://schemas.microsoft.com/office/drawing/2014/main" id="{B9C46CBF-8450-944F-A16A-2239B6B202CC}"/>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7" name="Rectangle 82">
                <a:extLst>
                  <a:ext uri="{FF2B5EF4-FFF2-40B4-BE49-F238E27FC236}">
                    <a16:creationId xmlns:a16="http://schemas.microsoft.com/office/drawing/2014/main" id="{55C77D5A-EC15-2948-9B90-2FEE957A3E76}"/>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76" name="Rectangle 83">
            <a:extLst>
              <a:ext uri="{FF2B5EF4-FFF2-40B4-BE49-F238E27FC236}">
                <a16:creationId xmlns:a16="http://schemas.microsoft.com/office/drawing/2014/main" id="{2AFED805-51FF-7C41-A4A6-770EC8C36303}"/>
              </a:ext>
            </a:extLst>
          </p:cNvPr>
          <p:cNvSpPr>
            <a:spLocks noChangeArrowheads="1"/>
          </p:cNvSpPr>
          <p:nvPr userDrawn="1"/>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77" name="Rectangle 84">
            <a:extLst>
              <a:ext uri="{FF2B5EF4-FFF2-40B4-BE49-F238E27FC236}">
                <a16:creationId xmlns:a16="http://schemas.microsoft.com/office/drawing/2014/main" id="{86991268-F6A3-9340-984F-D4F7641A48B4}"/>
              </a:ext>
            </a:extLst>
          </p:cNvPr>
          <p:cNvSpPr>
            <a:spLocks noChangeArrowheads="1"/>
          </p:cNvSpPr>
          <p:nvPr userDrawn="1"/>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
        <p:nvSpPr>
          <p:cNvPr id="82" name="Rectangle 86">
            <a:extLst>
              <a:ext uri="{FF2B5EF4-FFF2-40B4-BE49-F238E27FC236}">
                <a16:creationId xmlns:a16="http://schemas.microsoft.com/office/drawing/2014/main" id="{65B40F25-7ED0-DA44-873E-DE48E987AA5F}"/>
              </a:ext>
            </a:extLst>
          </p:cNvPr>
          <p:cNvSpPr>
            <a:spLocks noChangeArrowheads="1"/>
          </p:cNvSpPr>
          <p:nvPr userDrawn="1"/>
        </p:nvSpPr>
        <p:spPr bwMode="auto">
          <a:xfrm>
            <a:off x="9862598" y="6459235"/>
            <a:ext cx="328322" cy="285032"/>
          </a:xfrm>
          <a:prstGeom prst="rect">
            <a:avLst/>
          </a:prstGeom>
          <a:noFill/>
          <a:ln w="9525">
            <a:noFill/>
            <a:miter lim="800000"/>
            <a:headEnd/>
            <a:tailEnd/>
          </a:ln>
          <a:effectLst/>
        </p:spPr>
        <p:txBody>
          <a:bodyPr lIns="0" tIns="0" rIns="0" bIns="0" anchor="ctr"/>
          <a:lstStyle/>
          <a:p>
            <a:pPr algn="ctr" defTabSz="987914" eaLnBrk="0" hangingPunct="0">
              <a:lnSpc>
                <a:spcPct val="85000"/>
              </a:lnSpc>
            </a:pPr>
            <a:fld id="{E68EC476-442B-4BB7-9603-F1440C241F3D}" type="slidenum">
              <a:rPr lang="de-DE" sz="900" smtClean="0">
                <a:solidFill>
                  <a:schemeClr val="tx1"/>
                </a:solidFill>
                <a:ea typeface="MS PGothic" pitchFamily="34" charset="-128"/>
                <a:cs typeface="Arial" panose="020B0604020202020204" pitchFamily="34" charset="0"/>
              </a:rPr>
              <a:pPr algn="ctr" defTabSz="987914" eaLnBrk="0" hangingPunct="0">
                <a:lnSpc>
                  <a:spcPct val="85000"/>
                </a:lnSpc>
              </a:pPr>
              <a:t>‹#›</a:t>
            </a:fld>
            <a:endParaRPr lang="en-GB" sz="900" dirty="0">
              <a:solidFill>
                <a:schemeClr val="tx1"/>
              </a:solidFill>
              <a:ea typeface="MS PGothic" pitchFamily="34" charset="-128"/>
              <a:cs typeface="Arial" panose="020B0604020202020204" pitchFamily="34" charset="0"/>
            </a:endParaRPr>
          </a:p>
        </p:txBody>
      </p:sp>
      <p:sp>
        <p:nvSpPr>
          <p:cNvPr id="83" name="TextBox 2">
            <a:extLst>
              <a:ext uri="{FF2B5EF4-FFF2-40B4-BE49-F238E27FC236}">
                <a16:creationId xmlns:a16="http://schemas.microsoft.com/office/drawing/2014/main" id="{4524BBE9-A135-9D4C-B5DA-EC77D9031BE3}"/>
              </a:ext>
            </a:extLst>
          </p:cNvPr>
          <p:cNvSpPr txBox="1"/>
          <p:nvPr userDrawn="1"/>
        </p:nvSpPr>
        <p:spPr>
          <a:xfrm>
            <a:off x="553765" y="645401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84" name="图片 83">
            <a:extLst>
              <a:ext uri="{FF2B5EF4-FFF2-40B4-BE49-F238E27FC236}">
                <a16:creationId xmlns:a16="http://schemas.microsoft.com/office/drawing/2014/main" id="{8EF22C0A-C092-9D44-935D-3F2615ADD0EB}"/>
              </a:ext>
            </a:extLst>
          </p:cNvPr>
          <p:cNvPicPr>
            <a:picLocks noChangeAspect="1"/>
          </p:cNvPicPr>
          <p:nvPr userDrawn="1"/>
        </p:nvPicPr>
        <p:blipFill>
          <a:blip r:embed="rId4" cstate="print">
            <a:alphaModFix amt="70000"/>
            <a:extLst>
              <a:ext uri="{28A0092B-C50C-407E-A947-70E740481C1C}">
                <a14:useLocalDpi xmlns:a14="http://schemas.microsoft.com/office/drawing/2010/main"/>
              </a:ext>
            </a:extLst>
          </a:blip>
          <a:stretch>
            <a:fillRect/>
          </a:stretch>
        </p:blipFill>
        <p:spPr>
          <a:xfrm>
            <a:off x="337741" y="6529751"/>
            <a:ext cx="144000" cy="144000"/>
          </a:xfrm>
          <a:prstGeom prst="ellipse">
            <a:avLst/>
          </a:prstGeom>
          <a:ln w="12700" cap="rnd">
            <a:solidFill>
              <a:srgbClr val="FFFFFF"/>
            </a:solidFill>
            <a:prstDash val="solid"/>
          </a:ln>
          <a:effectLst/>
        </p:spPr>
      </p:pic>
      <p:sp>
        <p:nvSpPr>
          <p:cNvPr id="85" name="副标题 2">
            <a:extLst>
              <a:ext uri="{FF2B5EF4-FFF2-40B4-BE49-F238E27FC236}">
                <a16:creationId xmlns:a16="http://schemas.microsoft.com/office/drawing/2014/main" id="{F80BDD25-4FFE-8346-B91D-05FC840C1CB7}"/>
              </a:ext>
            </a:extLst>
          </p:cNvPr>
          <p:cNvSpPr txBox="1">
            <a:spLocks/>
          </p:cNvSpPr>
          <p:nvPr userDrawn="1"/>
        </p:nvSpPr>
        <p:spPr bwMode="auto">
          <a:xfrm>
            <a:off x="9817349" y="6471074"/>
            <a:ext cx="2250191"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r">
              <a:buFontTx/>
              <a:buNone/>
              <a:defRPr/>
            </a:pP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Course:</a:t>
            </a:r>
            <a:r>
              <a:rPr lang="zh-CN" altLang="en-US"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 </a:t>
            </a: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hlinkClick r:id="rId5">
                  <a:extLst>
                    <a:ext uri="{A12FA001-AC4F-418D-AE19-62706E023703}">
                      <ahyp:hlinkClr xmlns:ahyp="http://schemas.microsoft.com/office/drawing/2018/hyperlinkcolor" val="tx"/>
                    </a:ext>
                  </a:extLst>
                </a:hlinkClick>
              </a:rPr>
              <a:t>chenzomi12.github.io</a:t>
            </a:r>
            <a:endPar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endParaRPr>
          </a:p>
        </p:txBody>
      </p:sp>
    </p:spTree>
    <p:extLst>
      <p:ext uri="{BB962C8B-B14F-4D97-AF65-F5344CB8AC3E}">
        <p14:creationId xmlns:p14="http://schemas.microsoft.com/office/powerpoint/2010/main" val="2121100311"/>
      </p:ext>
    </p:extLst>
  </p:cSld>
  <p:clrMap bg1="dk1" tx1="lt1" bg2="dk2" tx2="lt2" accent1="accent1" accent2="accent2" accent3="accent3" accent4="accent4" accent5="accent5" accent6="accent6" hlink="hlink" folHlink="folHlink"/>
  <p:sldLayoutIdLst>
    <p:sldLayoutId id="2147483949" r:id="rId1"/>
    <p:sldLayoutId id="2147483980" r:id="rId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sp>
        <p:nvSpPr>
          <p:cNvPr id="78" name="Rectangle 86">
            <a:extLst>
              <a:ext uri="{FF2B5EF4-FFF2-40B4-BE49-F238E27FC236}">
                <a16:creationId xmlns:a16="http://schemas.microsoft.com/office/drawing/2014/main" id="{000111CB-2117-444A-9289-896A0F1B9BC4}"/>
              </a:ext>
            </a:extLst>
          </p:cNvPr>
          <p:cNvSpPr>
            <a:spLocks noChangeArrowheads="1"/>
          </p:cNvSpPr>
          <p:nvPr userDrawn="1"/>
        </p:nvSpPr>
        <p:spPr bwMode="auto">
          <a:xfrm>
            <a:off x="9949686" y="6459235"/>
            <a:ext cx="328322" cy="285032"/>
          </a:xfrm>
          <a:prstGeom prst="rect">
            <a:avLst/>
          </a:prstGeom>
          <a:noFill/>
          <a:ln w="9525">
            <a:noFill/>
            <a:miter lim="800000"/>
            <a:headEnd/>
            <a:tailEnd/>
          </a:ln>
          <a:effectLst/>
        </p:spPr>
        <p:txBody>
          <a:bodyPr lIns="0" tIns="0" rIns="0" bIns="0" anchor="ctr"/>
          <a:lstStyle/>
          <a:p>
            <a:pPr algn="ctr" defTabSz="987914" eaLnBrk="0" hangingPunct="0">
              <a:lnSpc>
                <a:spcPct val="85000"/>
              </a:lnSpc>
            </a:pPr>
            <a:fld id="{E68EC476-442B-4BB7-9603-F1440C241F3D}" type="slidenum">
              <a:rPr lang="de-DE" sz="900" smtClean="0">
                <a:solidFill>
                  <a:schemeClr val="bg1"/>
                </a:solidFill>
                <a:ea typeface="MS PGothic" pitchFamily="34" charset="-128"/>
                <a:cs typeface="Arial" panose="020B0604020202020204" pitchFamily="34" charset="0"/>
              </a:rPr>
              <a:pPr algn="ctr" defTabSz="987914" eaLnBrk="0" hangingPunct="0">
                <a:lnSpc>
                  <a:spcPct val="85000"/>
                </a:lnSpc>
              </a:pPr>
              <a:t>‹#›</a:t>
            </a:fld>
            <a:endParaRPr lang="en-GB" sz="900" dirty="0">
              <a:solidFill>
                <a:schemeClr val="bg1"/>
              </a:solidFill>
              <a:ea typeface="MS PGothic" pitchFamily="34" charset="-128"/>
              <a:cs typeface="Arial" panose="020B0604020202020204" pitchFamily="34" charset="0"/>
            </a:endParaRPr>
          </a:p>
        </p:txBody>
      </p:sp>
      <p:sp>
        <p:nvSpPr>
          <p:cNvPr id="79" name="TextBox 2">
            <a:extLst>
              <a:ext uri="{FF2B5EF4-FFF2-40B4-BE49-F238E27FC236}">
                <a16:creationId xmlns:a16="http://schemas.microsoft.com/office/drawing/2014/main" id="{BCDC607C-3149-044F-8977-A532DBE97944}"/>
              </a:ext>
            </a:extLst>
          </p:cNvPr>
          <p:cNvSpPr txBox="1"/>
          <p:nvPr userDrawn="1"/>
        </p:nvSpPr>
        <p:spPr>
          <a:xfrm>
            <a:off x="553765" y="645401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bg1"/>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bg1"/>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80" name="图片 79">
            <a:extLst>
              <a:ext uri="{FF2B5EF4-FFF2-40B4-BE49-F238E27FC236}">
                <a16:creationId xmlns:a16="http://schemas.microsoft.com/office/drawing/2014/main" id="{EEEA841A-6AA9-F640-A661-DC91BD568C6B}"/>
              </a:ext>
            </a:extLst>
          </p:cNvPr>
          <p:cNvPicPr>
            <a:picLocks noChangeAspect="1"/>
          </p:cNvPicPr>
          <p:nvPr userDrawn="1"/>
        </p:nvPicPr>
        <p:blipFill>
          <a:blip r:embed="rId3" cstate="print">
            <a:alphaModFix amt="70000"/>
            <a:extLst>
              <a:ext uri="{28A0092B-C50C-407E-A947-70E740481C1C}">
                <a14:useLocalDpi xmlns:a14="http://schemas.microsoft.com/office/drawing/2010/main"/>
              </a:ext>
            </a:extLst>
          </a:blip>
          <a:stretch>
            <a:fillRect/>
          </a:stretch>
        </p:blipFill>
        <p:spPr>
          <a:xfrm>
            <a:off x="337741" y="6529751"/>
            <a:ext cx="144000" cy="144000"/>
          </a:xfrm>
          <a:prstGeom prst="ellipse">
            <a:avLst/>
          </a:prstGeom>
          <a:ln w="12700" cap="rnd">
            <a:solidFill>
              <a:schemeClr val="bg1"/>
            </a:solidFill>
            <a:prstDash val="solid"/>
          </a:ln>
          <a:effectLst/>
        </p:spPr>
      </p:pic>
      <p:sp>
        <p:nvSpPr>
          <p:cNvPr id="81" name="副标题 2">
            <a:extLst>
              <a:ext uri="{FF2B5EF4-FFF2-40B4-BE49-F238E27FC236}">
                <a16:creationId xmlns:a16="http://schemas.microsoft.com/office/drawing/2014/main" id="{36453C5E-EF89-1E40-88D2-12E883E91FB5}"/>
              </a:ext>
            </a:extLst>
          </p:cNvPr>
          <p:cNvSpPr txBox="1">
            <a:spLocks/>
          </p:cNvSpPr>
          <p:nvPr userDrawn="1"/>
        </p:nvSpPr>
        <p:spPr bwMode="auto">
          <a:xfrm>
            <a:off x="9817349" y="6471074"/>
            <a:ext cx="2250191"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r">
              <a:buFontTx/>
              <a:buNone/>
              <a:defRPr/>
            </a:pPr>
            <a:r>
              <a:rPr lang="en-US" altLang="zh-CN" sz="1000" b="0" dirty="0">
                <a:solidFill>
                  <a:schemeClr val="bg1"/>
                </a:solidFill>
                <a:latin typeface="Gill Sans MT" panose="020B0502020104020203" pitchFamily="34" charset="0"/>
                <a:ea typeface="+mj-ea"/>
                <a:cs typeface="Futura Medium" panose="020B0602020204020303" pitchFamily="34" charset="-79"/>
              </a:rPr>
              <a:t>Course</a:t>
            </a:r>
            <a:r>
              <a:rPr lang="zh-CN" altLang="en-US" sz="1000" b="0" dirty="0">
                <a:solidFill>
                  <a:schemeClr val="bg1"/>
                </a:solidFill>
                <a:latin typeface="Gill Sans MT" panose="020B0502020104020203" pitchFamily="34" charset="0"/>
                <a:ea typeface="+mj-ea"/>
                <a:cs typeface="Futura Medium" panose="020B0602020204020303" pitchFamily="34" charset="-79"/>
              </a:rPr>
              <a:t> </a:t>
            </a:r>
            <a:r>
              <a:rPr lang="en-US" altLang="zh-CN" sz="1000" b="0" dirty="0">
                <a:solidFill>
                  <a:schemeClr val="bg1"/>
                </a:solidFill>
                <a:latin typeface="Gill Sans MT" panose="020B0502020104020203" pitchFamily="34" charset="0"/>
                <a:ea typeface="+mj-ea"/>
                <a:cs typeface="Futura Medium" panose="020B0602020204020303" pitchFamily="34" charset="-79"/>
                <a:hlinkClick r:id="rId4">
                  <a:extLst>
                    <a:ext uri="{A12FA001-AC4F-418D-AE19-62706E023703}">
                      <ahyp:hlinkClr xmlns:ahyp="http://schemas.microsoft.com/office/drawing/2018/hyperlinkcolor" val="tx"/>
                    </a:ext>
                  </a:extLst>
                </a:hlinkClick>
              </a:rPr>
              <a:t>chenzomi12.github.io</a:t>
            </a:r>
            <a:endParaRPr lang="en-US" altLang="zh-CN" sz="1000" b="0" dirty="0">
              <a:solidFill>
                <a:schemeClr val="bg1"/>
              </a:solidFill>
              <a:latin typeface="Gill Sans MT" panose="020B0502020104020203" pitchFamily="34" charset="0"/>
              <a:ea typeface="+mj-ea"/>
              <a:cs typeface="Futura Medium" panose="020B0602020204020303" pitchFamily="34" charset="-79"/>
            </a:endParaRPr>
          </a:p>
        </p:txBody>
      </p:sp>
      <p:sp>
        <p:nvSpPr>
          <p:cNvPr id="154" name="Rectangle 15">
            <a:extLst>
              <a:ext uri="{FF2B5EF4-FFF2-40B4-BE49-F238E27FC236}">
                <a16:creationId xmlns:a16="http://schemas.microsoft.com/office/drawing/2014/main" id="{9198A4EC-9B6A-3249-AB0F-2C7B54FCA143}"/>
              </a:ext>
            </a:extLst>
          </p:cNvPr>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55" name="组合 154">
            <a:extLst>
              <a:ext uri="{FF2B5EF4-FFF2-40B4-BE49-F238E27FC236}">
                <a16:creationId xmlns:a16="http://schemas.microsoft.com/office/drawing/2014/main" id="{C325AB4E-F86A-864D-B4CB-796E69148147}"/>
              </a:ext>
            </a:extLst>
          </p:cNvPr>
          <p:cNvGrpSpPr/>
          <p:nvPr userDrawn="1"/>
        </p:nvGrpSpPr>
        <p:grpSpPr>
          <a:xfrm>
            <a:off x="12590924" y="3356218"/>
            <a:ext cx="1214711" cy="3499198"/>
            <a:chOff x="12438524" y="3358802"/>
            <a:chExt cx="1214711" cy="3499198"/>
          </a:xfrm>
        </p:grpSpPr>
        <p:sp>
          <p:nvSpPr>
            <p:cNvPr id="156" name="矩形 155">
              <a:extLst>
                <a:ext uri="{FF2B5EF4-FFF2-40B4-BE49-F238E27FC236}">
                  <a16:creationId xmlns:a16="http://schemas.microsoft.com/office/drawing/2014/main" id="{28F9D94E-ED0F-3A41-841B-DABDE0E237C8}"/>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57" name="Group 18">
              <a:extLst>
                <a:ext uri="{FF2B5EF4-FFF2-40B4-BE49-F238E27FC236}">
                  <a16:creationId xmlns:a16="http://schemas.microsoft.com/office/drawing/2014/main" id="{A233F840-0E81-564E-B143-F110894CEC5D}"/>
                </a:ext>
              </a:extLst>
            </p:cNvPr>
            <p:cNvGrpSpPr>
              <a:grpSpLocks/>
            </p:cNvGrpSpPr>
            <p:nvPr/>
          </p:nvGrpSpPr>
          <p:grpSpPr bwMode="auto">
            <a:xfrm>
              <a:off x="12552504" y="3727418"/>
              <a:ext cx="986752" cy="182532"/>
              <a:chOff x="5893" y="2387"/>
              <a:chExt cx="466" cy="115"/>
            </a:xfrm>
          </p:grpSpPr>
          <p:sp>
            <p:nvSpPr>
              <p:cNvPr id="218" name="Rectangle 19">
                <a:extLst>
                  <a:ext uri="{FF2B5EF4-FFF2-40B4-BE49-F238E27FC236}">
                    <a16:creationId xmlns:a16="http://schemas.microsoft.com/office/drawing/2014/main" id="{CBD70A2E-15AA-4C4D-A1F0-6DB40ADE2CDA}"/>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9" name="Rectangle 20">
                <a:extLst>
                  <a:ext uri="{FF2B5EF4-FFF2-40B4-BE49-F238E27FC236}">
                    <a16:creationId xmlns:a16="http://schemas.microsoft.com/office/drawing/2014/main" id="{5A005B31-94F9-1E42-880D-FFA22477FFA4}"/>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20" name="Rectangle 21">
                <a:extLst>
                  <a:ext uri="{FF2B5EF4-FFF2-40B4-BE49-F238E27FC236}">
                    <a16:creationId xmlns:a16="http://schemas.microsoft.com/office/drawing/2014/main" id="{DDDCE69F-4C1D-1243-8C09-1562262E80B3}"/>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21" name="Rectangle 22">
                <a:extLst>
                  <a:ext uri="{FF2B5EF4-FFF2-40B4-BE49-F238E27FC236}">
                    <a16:creationId xmlns:a16="http://schemas.microsoft.com/office/drawing/2014/main" id="{54B59A2F-5F33-3C46-94F0-83F728C4F7B1}"/>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8" name="Group 23">
              <a:extLst>
                <a:ext uri="{FF2B5EF4-FFF2-40B4-BE49-F238E27FC236}">
                  <a16:creationId xmlns:a16="http://schemas.microsoft.com/office/drawing/2014/main" id="{B8A28144-362A-A64D-9561-389D2A7B89AD}"/>
                </a:ext>
              </a:extLst>
            </p:cNvPr>
            <p:cNvGrpSpPr>
              <a:grpSpLocks/>
            </p:cNvGrpSpPr>
            <p:nvPr/>
          </p:nvGrpSpPr>
          <p:grpSpPr bwMode="auto">
            <a:xfrm>
              <a:off x="12552504" y="3943282"/>
              <a:ext cx="986752" cy="182532"/>
              <a:chOff x="5893" y="2523"/>
              <a:chExt cx="466" cy="115"/>
            </a:xfrm>
          </p:grpSpPr>
          <p:sp>
            <p:nvSpPr>
              <p:cNvPr id="214" name="Rectangle 24">
                <a:extLst>
                  <a:ext uri="{FF2B5EF4-FFF2-40B4-BE49-F238E27FC236}">
                    <a16:creationId xmlns:a16="http://schemas.microsoft.com/office/drawing/2014/main" id="{BBDCCD69-4401-0541-BB6A-0858852136BC}"/>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5" name="Rectangle 25">
                <a:extLst>
                  <a:ext uri="{FF2B5EF4-FFF2-40B4-BE49-F238E27FC236}">
                    <a16:creationId xmlns:a16="http://schemas.microsoft.com/office/drawing/2014/main" id="{DB8A2296-1C6A-C94E-BC1C-EF63A568F6E2}"/>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6" name="Rectangle 26">
                <a:extLst>
                  <a:ext uri="{FF2B5EF4-FFF2-40B4-BE49-F238E27FC236}">
                    <a16:creationId xmlns:a16="http://schemas.microsoft.com/office/drawing/2014/main" id="{9AC3934E-F4A3-F74B-899C-F06385FE5581}"/>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7" name="Rectangle 27">
                <a:extLst>
                  <a:ext uri="{FF2B5EF4-FFF2-40B4-BE49-F238E27FC236}">
                    <a16:creationId xmlns:a16="http://schemas.microsoft.com/office/drawing/2014/main" id="{E8E19B1A-ADDC-E649-8F85-B4396A2F015D}"/>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9" name="Group 28">
              <a:extLst>
                <a:ext uri="{FF2B5EF4-FFF2-40B4-BE49-F238E27FC236}">
                  <a16:creationId xmlns:a16="http://schemas.microsoft.com/office/drawing/2014/main" id="{FCDC7B61-993F-834E-8CF4-174EA4309D9C}"/>
                </a:ext>
              </a:extLst>
            </p:cNvPr>
            <p:cNvGrpSpPr>
              <a:grpSpLocks/>
            </p:cNvGrpSpPr>
            <p:nvPr/>
          </p:nvGrpSpPr>
          <p:grpSpPr bwMode="auto">
            <a:xfrm>
              <a:off x="12552504" y="4159146"/>
              <a:ext cx="986752" cy="182532"/>
              <a:chOff x="5893" y="2659"/>
              <a:chExt cx="466" cy="115"/>
            </a:xfrm>
          </p:grpSpPr>
          <p:sp>
            <p:nvSpPr>
              <p:cNvPr id="210" name="Rectangle 29">
                <a:extLst>
                  <a:ext uri="{FF2B5EF4-FFF2-40B4-BE49-F238E27FC236}">
                    <a16:creationId xmlns:a16="http://schemas.microsoft.com/office/drawing/2014/main" id="{58F16D6E-EDCA-BF47-874B-003E995D1BC4}"/>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1" name="Rectangle 30">
                <a:extLst>
                  <a:ext uri="{FF2B5EF4-FFF2-40B4-BE49-F238E27FC236}">
                    <a16:creationId xmlns:a16="http://schemas.microsoft.com/office/drawing/2014/main" id="{8985A2F5-040F-B04B-8C62-91311C56C0A9}"/>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2" name="Rectangle 31">
                <a:extLst>
                  <a:ext uri="{FF2B5EF4-FFF2-40B4-BE49-F238E27FC236}">
                    <a16:creationId xmlns:a16="http://schemas.microsoft.com/office/drawing/2014/main" id="{C7E75C91-6DBE-0A4F-A577-A08E7EC698A1}"/>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3" name="Rectangle 32">
                <a:extLst>
                  <a:ext uri="{FF2B5EF4-FFF2-40B4-BE49-F238E27FC236}">
                    <a16:creationId xmlns:a16="http://schemas.microsoft.com/office/drawing/2014/main" id="{AA565E94-5C52-B747-942D-08843DACEAB6}"/>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0" name="Group 33">
              <a:extLst>
                <a:ext uri="{FF2B5EF4-FFF2-40B4-BE49-F238E27FC236}">
                  <a16:creationId xmlns:a16="http://schemas.microsoft.com/office/drawing/2014/main" id="{5100AAF4-59F9-5041-92C6-FBC32A97B717}"/>
                </a:ext>
              </a:extLst>
            </p:cNvPr>
            <p:cNvGrpSpPr>
              <a:grpSpLocks/>
            </p:cNvGrpSpPr>
            <p:nvPr/>
          </p:nvGrpSpPr>
          <p:grpSpPr bwMode="auto">
            <a:xfrm>
              <a:off x="12552504" y="3511551"/>
              <a:ext cx="986752" cy="188882"/>
              <a:chOff x="5893" y="2251"/>
              <a:chExt cx="466" cy="119"/>
            </a:xfrm>
          </p:grpSpPr>
          <p:sp>
            <p:nvSpPr>
              <p:cNvPr id="206" name="Rectangle 34">
                <a:extLst>
                  <a:ext uri="{FF2B5EF4-FFF2-40B4-BE49-F238E27FC236}">
                    <a16:creationId xmlns:a16="http://schemas.microsoft.com/office/drawing/2014/main" id="{EF31E4DE-1A95-2B4C-9179-B110CC6EC3C2}"/>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7" name="Rectangle 35">
                <a:extLst>
                  <a:ext uri="{FF2B5EF4-FFF2-40B4-BE49-F238E27FC236}">
                    <a16:creationId xmlns:a16="http://schemas.microsoft.com/office/drawing/2014/main" id="{8B98FEFC-874D-C94A-B7AF-10D539CD07E2}"/>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8" name="Rectangle 36">
                <a:extLst>
                  <a:ext uri="{FF2B5EF4-FFF2-40B4-BE49-F238E27FC236}">
                    <a16:creationId xmlns:a16="http://schemas.microsoft.com/office/drawing/2014/main" id="{44ABBBBE-3CC2-A94F-87EB-562F2FA42A3B}"/>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9" name="Rectangle 37">
                <a:extLst>
                  <a:ext uri="{FF2B5EF4-FFF2-40B4-BE49-F238E27FC236}">
                    <a16:creationId xmlns:a16="http://schemas.microsoft.com/office/drawing/2014/main" id="{E1BEDB34-F753-294A-AF25-EF5B330E1C1C}"/>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1" name="Group 38">
              <a:extLst>
                <a:ext uri="{FF2B5EF4-FFF2-40B4-BE49-F238E27FC236}">
                  <a16:creationId xmlns:a16="http://schemas.microsoft.com/office/drawing/2014/main" id="{7FD0430A-75CD-4F46-9BFB-3A9AEC95612F}"/>
                </a:ext>
              </a:extLst>
            </p:cNvPr>
            <p:cNvGrpSpPr>
              <a:grpSpLocks/>
            </p:cNvGrpSpPr>
            <p:nvPr/>
          </p:nvGrpSpPr>
          <p:grpSpPr bwMode="auto">
            <a:xfrm>
              <a:off x="12552504" y="4519449"/>
              <a:ext cx="986752" cy="182532"/>
              <a:chOff x="5893" y="2886"/>
              <a:chExt cx="466" cy="115"/>
            </a:xfrm>
          </p:grpSpPr>
          <p:sp>
            <p:nvSpPr>
              <p:cNvPr id="202" name="Rectangle 39">
                <a:extLst>
                  <a:ext uri="{FF2B5EF4-FFF2-40B4-BE49-F238E27FC236}">
                    <a16:creationId xmlns:a16="http://schemas.microsoft.com/office/drawing/2014/main" id="{1BECE383-23DC-FD47-A037-AE2D9F60D1CC}"/>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3" name="Rectangle 40">
                <a:extLst>
                  <a:ext uri="{FF2B5EF4-FFF2-40B4-BE49-F238E27FC236}">
                    <a16:creationId xmlns:a16="http://schemas.microsoft.com/office/drawing/2014/main" id="{72F94538-242B-4644-B340-6748418F12BD}"/>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4" name="Rectangle 41">
                <a:extLst>
                  <a:ext uri="{FF2B5EF4-FFF2-40B4-BE49-F238E27FC236}">
                    <a16:creationId xmlns:a16="http://schemas.microsoft.com/office/drawing/2014/main" id="{5E66C5BE-F6EC-034A-8E11-63B5DAB9D949}"/>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5" name="Rectangle 42">
                <a:extLst>
                  <a:ext uri="{FF2B5EF4-FFF2-40B4-BE49-F238E27FC236}">
                    <a16:creationId xmlns:a16="http://schemas.microsoft.com/office/drawing/2014/main" id="{719AD067-5D18-B544-B0E3-7BC638EB873A}"/>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2" name="Group 43">
              <a:extLst>
                <a:ext uri="{FF2B5EF4-FFF2-40B4-BE49-F238E27FC236}">
                  <a16:creationId xmlns:a16="http://schemas.microsoft.com/office/drawing/2014/main" id="{0EA8E840-08BC-7F41-A630-03237F04F07D}"/>
                </a:ext>
              </a:extLst>
            </p:cNvPr>
            <p:cNvGrpSpPr>
              <a:grpSpLocks/>
            </p:cNvGrpSpPr>
            <p:nvPr/>
          </p:nvGrpSpPr>
          <p:grpSpPr bwMode="auto">
            <a:xfrm>
              <a:off x="12552504" y="4735313"/>
              <a:ext cx="986752" cy="182532"/>
              <a:chOff x="5893" y="3022"/>
              <a:chExt cx="466" cy="115"/>
            </a:xfrm>
          </p:grpSpPr>
          <p:sp>
            <p:nvSpPr>
              <p:cNvPr id="198" name="Rectangle 44">
                <a:extLst>
                  <a:ext uri="{FF2B5EF4-FFF2-40B4-BE49-F238E27FC236}">
                    <a16:creationId xmlns:a16="http://schemas.microsoft.com/office/drawing/2014/main" id="{43165ABB-B500-0743-AFE0-01D13D72744A}"/>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9" name="Rectangle 45">
                <a:extLst>
                  <a:ext uri="{FF2B5EF4-FFF2-40B4-BE49-F238E27FC236}">
                    <a16:creationId xmlns:a16="http://schemas.microsoft.com/office/drawing/2014/main" id="{EB75955D-7623-7B4B-BE16-D86D2E0A20E9}"/>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0" name="Rectangle 46">
                <a:extLst>
                  <a:ext uri="{FF2B5EF4-FFF2-40B4-BE49-F238E27FC236}">
                    <a16:creationId xmlns:a16="http://schemas.microsoft.com/office/drawing/2014/main" id="{9CD5011A-4CD9-B245-B021-8404CAB38BE9}"/>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1" name="Rectangle 47">
                <a:extLst>
                  <a:ext uri="{FF2B5EF4-FFF2-40B4-BE49-F238E27FC236}">
                    <a16:creationId xmlns:a16="http://schemas.microsoft.com/office/drawing/2014/main" id="{DC3DEB0B-16F1-324A-B79C-86C6B1A05C76}"/>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3" name="Group 48">
              <a:extLst>
                <a:ext uri="{FF2B5EF4-FFF2-40B4-BE49-F238E27FC236}">
                  <a16:creationId xmlns:a16="http://schemas.microsoft.com/office/drawing/2014/main" id="{2BF6BE56-7D14-8E44-B4D6-8F47A480497E}"/>
                </a:ext>
              </a:extLst>
            </p:cNvPr>
            <p:cNvGrpSpPr>
              <a:grpSpLocks/>
            </p:cNvGrpSpPr>
            <p:nvPr/>
          </p:nvGrpSpPr>
          <p:grpSpPr bwMode="auto">
            <a:xfrm>
              <a:off x="12552504" y="4951179"/>
              <a:ext cx="986752" cy="182532"/>
              <a:chOff x="5893" y="3158"/>
              <a:chExt cx="466" cy="115"/>
            </a:xfrm>
          </p:grpSpPr>
          <p:sp>
            <p:nvSpPr>
              <p:cNvPr id="194" name="Rectangle 49">
                <a:extLst>
                  <a:ext uri="{FF2B5EF4-FFF2-40B4-BE49-F238E27FC236}">
                    <a16:creationId xmlns:a16="http://schemas.microsoft.com/office/drawing/2014/main" id="{0A141B8E-E1D5-E74C-A241-CB18F3558102}"/>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5" name="Rectangle 50">
                <a:extLst>
                  <a:ext uri="{FF2B5EF4-FFF2-40B4-BE49-F238E27FC236}">
                    <a16:creationId xmlns:a16="http://schemas.microsoft.com/office/drawing/2014/main" id="{59E3AD38-4D95-DD42-BEA1-9A607EE0BCB5}"/>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6" name="Rectangle 51">
                <a:extLst>
                  <a:ext uri="{FF2B5EF4-FFF2-40B4-BE49-F238E27FC236}">
                    <a16:creationId xmlns:a16="http://schemas.microsoft.com/office/drawing/2014/main" id="{4AF8E431-625B-3A46-91AF-A824CB61B73C}"/>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7" name="Rectangle 52">
                <a:extLst>
                  <a:ext uri="{FF2B5EF4-FFF2-40B4-BE49-F238E27FC236}">
                    <a16:creationId xmlns:a16="http://schemas.microsoft.com/office/drawing/2014/main" id="{7BBF8B0B-BDFA-E14E-A2C7-5D7BCCB92565}"/>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4" name="Group 53">
              <a:extLst>
                <a:ext uri="{FF2B5EF4-FFF2-40B4-BE49-F238E27FC236}">
                  <a16:creationId xmlns:a16="http://schemas.microsoft.com/office/drawing/2014/main" id="{F9D7864F-61FE-374A-AC8D-1F360708FDA2}"/>
                </a:ext>
              </a:extLst>
            </p:cNvPr>
            <p:cNvGrpSpPr>
              <a:grpSpLocks/>
            </p:cNvGrpSpPr>
            <p:nvPr/>
          </p:nvGrpSpPr>
          <p:grpSpPr bwMode="auto">
            <a:xfrm>
              <a:off x="12552504" y="5311482"/>
              <a:ext cx="986752" cy="182532"/>
              <a:chOff x="5893" y="3385"/>
              <a:chExt cx="466" cy="115"/>
            </a:xfrm>
          </p:grpSpPr>
          <p:sp>
            <p:nvSpPr>
              <p:cNvPr id="190" name="Rectangle 54">
                <a:extLst>
                  <a:ext uri="{FF2B5EF4-FFF2-40B4-BE49-F238E27FC236}">
                    <a16:creationId xmlns:a16="http://schemas.microsoft.com/office/drawing/2014/main" id="{F8843224-1EAA-9E4F-8FF7-C361E61DB347}"/>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1" name="Rectangle 55">
                <a:extLst>
                  <a:ext uri="{FF2B5EF4-FFF2-40B4-BE49-F238E27FC236}">
                    <a16:creationId xmlns:a16="http://schemas.microsoft.com/office/drawing/2014/main" id="{E590E694-6B67-2745-87D8-669AB6020B57}"/>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2" name="Rectangle 56">
                <a:extLst>
                  <a:ext uri="{FF2B5EF4-FFF2-40B4-BE49-F238E27FC236}">
                    <a16:creationId xmlns:a16="http://schemas.microsoft.com/office/drawing/2014/main" id="{ADD943B9-1109-D740-A262-5B137A73AC81}"/>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3" name="Rectangle 57">
                <a:extLst>
                  <a:ext uri="{FF2B5EF4-FFF2-40B4-BE49-F238E27FC236}">
                    <a16:creationId xmlns:a16="http://schemas.microsoft.com/office/drawing/2014/main" id="{C30D371E-65D2-8F45-9196-0B142E79481F}"/>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5" name="Group 58">
              <a:extLst>
                <a:ext uri="{FF2B5EF4-FFF2-40B4-BE49-F238E27FC236}">
                  <a16:creationId xmlns:a16="http://schemas.microsoft.com/office/drawing/2014/main" id="{EC545055-A1AB-B546-989A-AC7E3419DC70}"/>
                </a:ext>
              </a:extLst>
            </p:cNvPr>
            <p:cNvGrpSpPr>
              <a:grpSpLocks/>
            </p:cNvGrpSpPr>
            <p:nvPr/>
          </p:nvGrpSpPr>
          <p:grpSpPr bwMode="auto">
            <a:xfrm>
              <a:off x="12552504" y="5527346"/>
              <a:ext cx="986752" cy="182532"/>
              <a:chOff x="5893" y="3521"/>
              <a:chExt cx="466" cy="115"/>
            </a:xfrm>
          </p:grpSpPr>
          <p:sp>
            <p:nvSpPr>
              <p:cNvPr id="186" name="Rectangle 59">
                <a:extLst>
                  <a:ext uri="{FF2B5EF4-FFF2-40B4-BE49-F238E27FC236}">
                    <a16:creationId xmlns:a16="http://schemas.microsoft.com/office/drawing/2014/main" id="{FA66ABA9-C5DB-FD4C-A0FC-B848059AC7C0}"/>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7" name="Rectangle 60">
                <a:extLst>
                  <a:ext uri="{FF2B5EF4-FFF2-40B4-BE49-F238E27FC236}">
                    <a16:creationId xmlns:a16="http://schemas.microsoft.com/office/drawing/2014/main" id="{AA9C4B0C-6091-F244-9619-9EE27B684ECE}"/>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8" name="Rectangle 61">
                <a:extLst>
                  <a:ext uri="{FF2B5EF4-FFF2-40B4-BE49-F238E27FC236}">
                    <a16:creationId xmlns:a16="http://schemas.microsoft.com/office/drawing/2014/main" id="{A1258E41-8B7B-1B49-8AF7-19E26014F35A}"/>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9" name="Rectangle 62">
                <a:extLst>
                  <a:ext uri="{FF2B5EF4-FFF2-40B4-BE49-F238E27FC236}">
                    <a16:creationId xmlns:a16="http://schemas.microsoft.com/office/drawing/2014/main" id="{E3D6D0D7-CFAA-804F-B06C-46CFF4A8ADC3}"/>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6" name="Group 63">
              <a:extLst>
                <a:ext uri="{FF2B5EF4-FFF2-40B4-BE49-F238E27FC236}">
                  <a16:creationId xmlns:a16="http://schemas.microsoft.com/office/drawing/2014/main" id="{A38CBBCA-2B30-4A42-8601-43E732508471}"/>
                </a:ext>
              </a:extLst>
            </p:cNvPr>
            <p:cNvGrpSpPr>
              <a:grpSpLocks/>
            </p:cNvGrpSpPr>
            <p:nvPr/>
          </p:nvGrpSpPr>
          <p:grpSpPr bwMode="auto">
            <a:xfrm>
              <a:off x="12552504" y="5743210"/>
              <a:ext cx="986752" cy="182532"/>
              <a:chOff x="5893" y="3657"/>
              <a:chExt cx="466" cy="115"/>
            </a:xfrm>
          </p:grpSpPr>
          <p:sp>
            <p:nvSpPr>
              <p:cNvPr id="182" name="Rectangle 64">
                <a:extLst>
                  <a:ext uri="{FF2B5EF4-FFF2-40B4-BE49-F238E27FC236}">
                    <a16:creationId xmlns:a16="http://schemas.microsoft.com/office/drawing/2014/main" id="{B5A0780E-5857-6646-9BC2-949D4AF16266}"/>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3" name="Rectangle 65">
                <a:extLst>
                  <a:ext uri="{FF2B5EF4-FFF2-40B4-BE49-F238E27FC236}">
                    <a16:creationId xmlns:a16="http://schemas.microsoft.com/office/drawing/2014/main" id="{A44A7CA5-4E8D-0841-B1D6-2947627BA511}"/>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4" name="Rectangle 66">
                <a:extLst>
                  <a:ext uri="{FF2B5EF4-FFF2-40B4-BE49-F238E27FC236}">
                    <a16:creationId xmlns:a16="http://schemas.microsoft.com/office/drawing/2014/main" id="{51A28DA6-5251-6C4A-8CEA-72A9F45D20B2}"/>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5" name="Rectangle 67">
                <a:extLst>
                  <a:ext uri="{FF2B5EF4-FFF2-40B4-BE49-F238E27FC236}">
                    <a16:creationId xmlns:a16="http://schemas.microsoft.com/office/drawing/2014/main" id="{479E0E82-6CA7-E24A-A62F-1C26DAC55EDC}"/>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7" name="Group 68">
              <a:extLst>
                <a:ext uri="{FF2B5EF4-FFF2-40B4-BE49-F238E27FC236}">
                  <a16:creationId xmlns:a16="http://schemas.microsoft.com/office/drawing/2014/main" id="{0072C369-7EF8-914F-8573-13CB59EB895C}"/>
                </a:ext>
              </a:extLst>
            </p:cNvPr>
            <p:cNvGrpSpPr>
              <a:grpSpLocks/>
            </p:cNvGrpSpPr>
            <p:nvPr/>
          </p:nvGrpSpPr>
          <p:grpSpPr bwMode="auto">
            <a:xfrm>
              <a:off x="12552504" y="6103513"/>
              <a:ext cx="986752" cy="182532"/>
              <a:chOff x="5893" y="3884"/>
              <a:chExt cx="466" cy="115"/>
            </a:xfrm>
          </p:grpSpPr>
          <p:sp>
            <p:nvSpPr>
              <p:cNvPr id="178" name="Rectangle 69">
                <a:extLst>
                  <a:ext uri="{FF2B5EF4-FFF2-40B4-BE49-F238E27FC236}">
                    <a16:creationId xmlns:a16="http://schemas.microsoft.com/office/drawing/2014/main" id="{A76F4F57-FB00-5242-845A-A2FF158C0FF9}"/>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9" name="Rectangle 70">
                <a:extLst>
                  <a:ext uri="{FF2B5EF4-FFF2-40B4-BE49-F238E27FC236}">
                    <a16:creationId xmlns:a16="http://schemas.microsoft.com/office/drawing/2014/main" id="{7DD72635-4687-794C-B03C-EE97A2F2ADAF}"/>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0" name="Rectangle 71">
                <a:extLst>
                  <a:ext uri="{FF2B5EF4-FFF2-40B4-BE49-F238E27FC236}">
                    <a16:creationId xmlns:a16="http://schemas.microsoft.com/office/drawing/2014/main" id="{2DE15353-10F5-A049-8879-B5A70028B571}"/>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1" name="Rectangle 72">
                <a:extLst>
                  <a:ext uri="{FF2B5EF4-FFF2-40B4-BE49-F238E27FC236}">
                    <a16:creationId xmlns:a16="http://schemas.microsoft.com/office/drawing/2014/main" id="{6EC95F4C-62BF-7D4A-8934-13C9C81E6612}"/>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8" name="Group 73">
              <a:extLst>
                <a:ext uri="{FF2B5EF4-FFF2-40B4-BE49-F238E27FC236}">
                  <a16:creationId xmlns:a16="http://schemas.microsoft.com/office/drawing/2014/main" id="{45E4EBBA-7060-8A47-AA90-AD8DA7C4AA07}"/>
                </a:ext>
              </a:extLst>
            </p:cNvPr>
            <p:cNvGrpSpPr>
              <a:grpSpLocks/>
            </p:cNvGrpSpPr>
            <p:nvPr/>
          </p:nvGrpSpPr>
          <p:grpSpPr bwMode="auto">
            <a:xfrm>
              <a:off x="12552504" y="6328901"/>
              <a:ext cx="986752" cy="182532"/>
              <a:chOff x="5893" y="4026"/>
              <a:chExt cx="466" cy="115"/>
            </a:xfrm>
          </p:grpSpPr>
          <p:sp>
            <p:nvSpPr>
              <p:cNvPr id="174" name="Rectangle 74">
                <a:extLst>
                  <a:ext uri="{FF2B5EF4-FFF2-40B4-BE49-F238E27FC236}">
                    <a16:creationId xmlns:a16="http://schemas.microsoft.com/office/drawing/2014/main" id="{D5C2CE4A-C96B-354B-B056-379259642DF8}"/>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5" name="Rectangle 75">
                <a:extLst>
                  <a:ext uri="{FF2B5EF4-FFF2-40B4-BE49-F238E27FC236}">
                    <a16:creationId xmlns:a16="http://schemas.microsoft.com/office/drawing/2014/main" id="{DEA736AA-A045-D24E-9CCE-2EE2BD6F0841}"/>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6" name="Rectangle 76">
                <a:extLst>
                  <a:ext uri="{FF2B5EF4-FFF2-40B4-BE49-F238E27FC236}">
                    <a16:creationId xmlns:a16="http://schemas.microsoft.com/office/drawing/2014/main" id="{64595299-D994-7D4C-B599-B0CC37A8B7A2}"/>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7" name="Rectangle 77">
                <a:extLst>
                  <a:ext uri="{FF2B5EF4-FFF2-40B4-BE49-F238E27FC236}">
                    <a16:creationId xmlns:a16="http://schemas.microsoft.com/office/drawing/2014/main" id="{FFFE457F-1583-9042-B1A7-A80A37B6BC2B}"/>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9" name="Group 78">
              <a:extLst>
                <a:ext uri="{FF2B5EF4-FFF2-40B4-BE49-F238E27FC236}">
                  <a16:creationId xmlns:a16="http://schemas.microsoft.com/office/drawing/2014/main" id="{83C6DA56-71F7-E74A-A1B2-CC375FB312B0}"/>
                </a:ext>
              </a:extLst>
            </p:cNvPr>
            <p:cNvGrpSpPr>
              <a:grpSpLocks/>
            </p:cNvGrpSpPr>
            <p:nvPr/>
          </p:nvGrpSpPr>
          <p:grpSpPr bwMode="auto">
            <a:xfrm>
              <a:off x="12552504" y="6552703"/>
              <a:ext cx="986752" cy="182532"/>
              <a:chOff x="5893" y="4167"/>
              <a:chExt cx="466" cy="115"/>
            </a:xfrm>
          </p:grpSpPr>
          <p:sp>
            <p:nvSpPr>
              <p:cNvPr id="170" name="Rectangle 79">
                <a:extLst>
                  <a:ext uri="{FF2B5EF4-FFF2-40B4-BE49-F238E27FC236}">
                    <a16:creationId xmlns:a16="http://schemas.microsoft.com/office/drawing/2014/main" id="{DFC8C74F-C6F8-B841-BCAA-4E6F37F0A783}"/>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1" name="Rectangle 80">
                <a:extLst>
                  <a:ext uri="{FF2B5EF4-FFF2-40B4-BE49-F238E27FC236}">
                    <a16:creationId xmlns:a16="http://schemas.microsoft.com/office/drawing/2014/main" id="{DF66519A-6C6C-814B-AE2E-74156157EA30}"/>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2" name="Rectangle 81">
                <a:extLst>
                  <a:ext uri="{FF2B5EF4-FFF2-40B4-BE49-F238E27FC236}">
                    <a16:creationId xmlns:a16="http://schemas.microsoft.com/office/drawing/2014/main" id="{CE444995-45BD-8445-9E1E-75E81A06DCE9}"/>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3" name="Rectangle 82">
                <a:extLst>
                  <a:ext uri="{FF2B5EF4-FFF2-40B4-BE49-F238E27FC236}">
                    <a16:creationId xmlns:a16="http://schemas.microsoft.com/office/drawing/2014/main" id="{9E95CFED-29BF-3F4C-9D82-AE7B6D340A04}"/>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222" name="Rectangle 83">
            <a:extLst>
              <a:ext uri="{FF2B5EF4-FFF2-40B4-BE49-F238E27FC236}">
                <a16:creationId xmlns:a16="http://schemas.microsoft.com/office/drawing/2014/main" id="{2954C821-269E-8D46-984E-749A5F6397A9}"/>
              </a:ext>
            </a:extLst>
          </p:cNvPr>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223" name="Rectangle 84">
            <a:extLst>
              <a:ext uri="{FF2B5EF4-FFF2-40B4-BE49-F238E27FC236}">
                <a16:creationId xmlns:a16="http://schemas.microsoft.com/office/drawing/2014/main" id="{8291468C-A8EF-4D44-8440-C437714C366D}"/>
              </a:ext>
            </a:extLst>
          </p:cNvPr>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150798608"/>
      </p:ext>
    </p:extLst>
  </p:cSld>
  <p:clrMap bg1="lt1" tx1="dk1" bg2="lt2" tx2="dk2" accent1="accent1" accent2="accent2" accent3="accent3" accent4="accent4" accent5="accent5" accent6="accent6" hlink="hlink" folHlink="folHlink"/>
  <p:sldLayoutIdLst>
    <p:sldLayoutId id="2147483951" r:id="rId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5F1158-B1AA-8F41-AF0A-FEA0EC1874AC}"/>
              </a:ext>
            </a:extLst>
          </p:cNvPr>
          <p:cNvSpPr>
            <a:spLocks noGrp="1"/>
          </p:cNvSpPr>
          <p:nvPr>
            <p:ph type="title"/>
          </p:nvPr>
        </p:nvSpPr>
        <p:spPr>
          <a:xfrm>
            <a:off x="618968" y="2394856"/>
            <a:ext cx="6891755" cy="1889093"/>
          </a:xfrm>
          <a:prstGeom prst="rect">
            <a:avLst/>
          </a:prstGeom>
        </p:spPr>
        <p:txBody>
          <a:bodyPr vert="horz" lIns="91440" tIns="45720" rIns="91440" bIns="45720" rtlCol="0" anchor="ctr">
            <a:noAutofit/>
          </a:bodyPr>
          <a:lstStyle/>
          <a:p>
            <a:r>
              <a:rPr lang="en-US" dirty="0"/>
              <a:t>Click to edit Master title style</a:t>
            </a:r>
          </a:p>
        </p:txBody>
      </p:sp>
      <p:sp>
        <p:nvSpPr>
          <p:cNvPr id="5" name="Text Placeholder 1">
            <a:extLst>
              <a:ext uri="{FF2B5EF4-FFF2-40B4-BE49-F238E27FC236}">
                <a16:creationId xmlns:a16="http://schemas.microsoft.com/office/drawing/2014/main" id="{F8FC7CCD-75EB-9C44-BC7D-29679334A8CA}"/>
              </a:ext>
            </a:extLst>
          </p:cNvPr>
          <p:cNvSpPr txBox="1">
            <a:spLocks/>
          </p:cNvSpPr>
          <p:nvPr userDrawn="1"/>
        </p:nvSpPr>
        <p:spPr>
          <a:xfrm>
            <a:off x="7979357" y="2794960"/>
            <a:ext cx="3225168" cy="2029962"/>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rgbClr val="FFFFFF"/>
                </a:solidFill>
                <a:latin typeface="Microsoft YaHei" panose="020B0503020204020204" pitchFamily="34" charset="-122"/>
                <a:ea typeface="Microsoft YaHei"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065"/>
              </a:lnSpc>
            </a:pPr>
            <a:r>
              <a:rPr kumimoji="1" lang="en-US" altLang="zh-CN" sz="850" b="1" baseline="0" dirty="0">
                <a:solidFill>
                  <a:srgbClr val="1D1D1B"/>
                </a:solidFill>
                <a:latin typeface="+mj-lt"/>
              </a:rPr>
              <a:t>Copyright</a:t>
            </a:r>
            <a:r>
              <a:rPr kumimoji="1" lang="zh-CN" altLang="en-US" sz="850" b="1" baseline="0" dirty="0">
                <a:solidFill>
                  <a:srgbClr val="1D1D1B"/>
                </a:solidFill>
                <a:latin typeface="+mj-lt"/>
              </a:rPr>
              <a:t> </a:t>
            </a:r>
            <a:r>
              <a:rPr kumimoji="1" lang="en-US" altLang="zh-CN" sz="850" b="1" baseline="0" dirty="0">
                <a:solidFill>
                  <a:srgbClr val="1D1D1B"/>
                </a:solidFill>
                <a:latin typeface="+mj-lt"/>
              </a:rPr>
              <a:t>©</a:t>
            </a:r>
            <a:r>
              <a:rPr kumimoji="1" lang="zh-CN" altLang="en-US" sz="850" b="1" baseline="0" dirty="0">
                <a:solidFill>
                  <a:srgbClr val="1D1D1B"/>
                </a:solidFill>
                <a:latin typeface="+mj-lt"/>
              </a:rPr>
              <a:t> </a:t>
            </a:r>
            <a:r>
              <a:rPr kumimoji="1" lang="en-US" altLang="zh-CN" sz="850" b="1" baseline="0" dirty="0">
                <a:solidFill>
                  <a:srgbClr val="1D1D1B"/>
                </a:solidFill>
                <a:latin typeface="+mj-lt"/>
              </a:rPr>
              <a:t>2023 XXX Technologies Co., Ltd.</a:t>
            </a:r>
            <a:br>
              <a:rPr kumimoji="1" lang="en-US" altLang="zh-CN" sz="850" b="1" baseline="0" dirty="0">
                <a:solidFill>
                  <a:srgbClr val="1D1D1B"/>
                </a:solidFill>
                <a:latin typeface="+mj-lt"/>
              </a:rPr>
            </a:br>
            <a:r>
              <a:rPr kumimoji="1" lang="en-US" altLang="zh-CN" sz="850" b="1" baseline="0" dirty="0">
                <a:solidFill>
                  <a:srgbClr val="1D1D1B"/>
                </a:solidFill>
                <a:latin typeface="+mj-lt"/>
              </a:rPr>
              <a:t>All Rights Reserved.</a:t>
            </a:r>
            <a:br>
              <a:rPr kumimoji="1" lang="en-US" altLang="zh-CN" sz="779" dirty="0">
                <a:solidFill>
                  <a:srgbClr val="1D1D1B"/>
                </a:solidFill>
                <a:latin typeface="+mn-lt"/>
              </a:rPr>
            </a:br>
            <a:br>
              <a:rPr kumimoji="1" lang="en-US" altLang="zh-CN" sz="779" dirty="0">
                <a:solidFill>
                  <a:srgbClr val="1D1D1B"/>
                </a:solidFill>
                <a:latin typeface="+mn-lt"/>
              </a:rPr>
            </a:br>
            <a:r>
              <a:rPr kumimoji="1" lang="en-US" altLang="zh-CN" sz="850" baseline="0" dirty="0">
                <a:solidFill>
                  <a:srgbClr val="1D1D1B"/>
                </a:solidFill>
                <a:latin typeface="+mn-lt"/>
                <a:cs typeface="Arial" panose="020B0604020202020204" pitchFamily="34" charset="0"/>
              </a:rPr>
              <a:t>The information in this document may contain predictive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statements including, without limitation, statements regarding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the future financial and operating results, future product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portfolio, new technology, etc. There are a number of factors that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could cause actual results and developments to differ materially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from those expressed or implied in the predictive statements.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Therefore, such information is provided for reference purpose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only and constitutes neither an offer nor an acceptance. XXX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may change the information at any time without notice. </a:t>
            </a:r>
          </a:p>
          <a:p>
            <a:pPr>
              <a:lnSpc>
                <a:spcPts val="1065"/>
              </a:lnSpc>
            </a:pPr>
            <a:endParaRPr kumimoji="1" lang="zh-CN" altLang="en-US" sz="779" dirty="0">
              <a:solidFill>
                <a:srgbClr val="1D1D1B"/>
              </a:solidFill>
              <a:latin typeface="+mn-lt"/>
            </a:endParaRPr>
          </a:p>
        </p:txBody>
      </p:sp>
      <p:sp>
        <p:nvSpPr>
          <p:cNvPr id="6" name="Subtitle 6">
            <a:extLst>
              <a:ext uri="{FF2B5EF4-FFF2-40B4-BE49-F238E27FC236}">
                <a16:creationId xmlns:a16="http://schemas.microsoft.com/office/drawing/2014/main" id="{12B8F806-ABD5-064C-8793-5E22C72554FD}"/>
              </a:ext>
            </a:extLst>
          </p:cNvPr>
          <p:cNvSpPr txBox="1">
            <a:spLocks/>
          </p:cNvSpPr>
          <p:nvPr userDrawn="1"/>
        </p:nvSpPr>
        <p:spPr>
          <a:xfrm>
            <a:off x="7987276" y="1599191"/>
            <a:ext cx="3477701" cy="491114"/>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rgbClr val="FFFFFF"/>
                </a:solidFill>
                <a:latin typeface="Microsoft YaHei" panose="020B0503020204020204" pitchFamily="34" charset="-122"/>
                <a:ea typeface="Microsoft YaHei"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681"/>
              </a:lnSpc>
              <a:spcBef>
                <a:spcPts val="0"/>
              </a:spcBef>
            </a:pPr>
            <a:r>
              <a:rPr kumimoji="1" lang="zh-CN" altLang="en-US" sz="1300" dirty="0">
                <a:solidFill>
                  <a:srgbClr val="1D1D1B"/>
                </a:solidFill>
                <a:latin typeface="Gill Sans MT" panose="020B0502020104020203" pitchFamily="34" charset="0"/>
                <a:ea typeface="Microsoft YaHei" charset="-122"/>
                <a:cs typeface="Microsoft YaHei" charset="-122"/>
              </a:rPr>
              <a:t>把</a:t>
            </a:r>
            <a:r>
              <a:rPr kumimoji="1" lang="en-US" altLang="zh-CN" sz="1300" dirty="0">
                <a:solidFill>
                  <a:srgbClr val="1D1D1B"/>
                </a:solidFill>
                <a:latin typeface="Gill Sans MT" panose="020B0502020104020203" pitchFamily="34" charset="0"/>
                <a:ea typeface="Microsoft YaHei" charset="-122"/>
                <a:cs typeface="Microsoft YaHei" charset="-122"/>
              </a:rPr>
              <a:t>AI</a:t>
            </a:r>
            <a:r>
              <a:rPr kumimoji="1" lang="zh-CN" altLang="en-US" sz="1300" dirty="0">
                <a:solidFill>
                  <a:srgbClr val="1D1D1B"/>
                </a:solidFill>
                <a:latin typeface="Gill Sans MT" panose="020B0502020104020203" pitchFamily="34" charset="0"/>
                <a:ea typeface="Microsoft YaHei" charset="-122"/>
                <a:cs typeface="Microsoft YaHei" charset="-122"/>
              </a:rPr>
              <a:t>系统带入每个开发者、每个家庭、</a:t>
            </a:r>
            <a:br>
              <a:rPr kumimoji="1" lang="en-US" altLang="zh-CN" sz="1300" dirty="0">
                <a:solidFill>
                  <a:srgbClr val="1D1D1B"/>
                </a:solidFill>
                <a:latin typeface="Gill Sans MT" panose="020B0502020104020203" pitchFamily="34" charset="0"/>
                <a:ea typeface="Microsoft YaHei" charset="-122"/>
                <a:cs typeface="Microsoft YaHei" charset="-122"/>
              </a:rPr>
            </a:br>
            <a:r>
              <a:rPr kumimoji="1" lang="zh-CN" altLang="en-US" sz="1300" dirty="0">
                <a:solidFill>
                  <a:srgbClr val="1D1D1B"/>
                </a:solidFill>
                <a:latin typeface="Gill Sans MT" panose="020B0502020104020203" pitchFamily="34" charset="0"/>
                <a:ea typeface="Microsoft YaHei" charset="-122"/>
                <a:cs typeface="Microsoft YaHei" charset="-122"/>
              </a:rPr>
              <a:t>每个组织，构建万物互联的智能世界</a:t>
            </a:r>
          </a:p>
        </p:txBody>
      </p:sp>
      <p:sp>
        <p:nvSpPr>
          <p:cNvPr id="7" name="Subtitle 6">
            <a:extLst>
              <a:ext uri="{FF2B5EF4-FFF2-40B4-BE49-F238E27FC236}">
                <a16:creationId xmlns:a16="http://schemas.microsoft.com/office/drawing/2014/main" id="{F1235B6F-D691-2C40-93D4-EC5427ADDFB0}"/>
              </a:ext>
            </a:extLst>
          </p:cNvPr>
          <p:cNvSpPr txBox="1">
            <a:spLocks/>
          </p:cNvSpPr>
          <p:nvPr userDrawn="1"/>
        </p:nvSpPr>
        <p:spPr>
          <a:xfrm>
            <a:off x="7977672" y="2106124"/>
            <a:ext cx="3481833" cy="582808"/>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chemeClr val="tx1"/>
                </a:solidFill>
                <a:latin typeface="Microsoft YaHei" panose="020B0503020204020204" pitchFamily="34" charset="-122"/>
                <a:ea typeface="Microsoft YaHei" panose="020B0503020204020204" pitchFamily="34" charset="-122"/>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ts val="1294"/>
              </a:lnSpc>
            </a:pPr>
            <a:r>
              <a:rPr kumimoji="1" lang="en-US" altLang="zh-CN" sz="1200" dirty="0">
                <a:solidFill>
                  <a:srgbClr val="1D1D1B"/>
                </a:solidFill>
                <a:latin typeface="Gill Sans MT" panose="020B0502020104020203" pitchFamily="34" charset="0"/>
                <a:cs typeface="Arial" panose="020B0604020202020204" pitchFamily="34" charset="0"/>
              </a:rPr>
              <a:t>Bring AI</a:t>
            </a:r>
            <a:r>
              <a:rPr kumimoji="1" lang="zh-CN" altLang="en-US" sz="1200" dirty="0">
                <a:solidFill>
                  <a:srgbClr val="1D1D1B"/>
                </a:solidFill>
                <a:latin typeface="Gill Sans MT" panose="020B0502020104020203" pitchFamily="34" charset="0"/>
                <a:cs typeface="Arial" panose="020B0604020202020204" pitchFamily="34" charset="0"/>
              </a:rPr>
              <a:t> </a:t>
            </a:r>
            <a:r>
              <a:rPr kumimoji="1" lang="en-US" altLang="zh-CN" sz="1200" dirty="0">
                <a:solidFill>
                  <a:srgbClr val="1D1D1B"/>
                </a:solidFill>
                <a:latin typeface="Gill Sans MT" panose="020B0502020104020203" pitchFamily="34" charset="0"/>
                <a:cs typeface="Arial" panose="020B0604020202020204" pitchFamily="34" charset="0"/>
              </a:rPr>
              <a:t>System</a:t>
            </a:r>
            <a:r>
              <a:rPr kumimoji="1" lang="zh-CN" altLang="en-US" sz="1200" dirty="0">
                <a:solidFill>
                  <a:srgbClr val="1D1D1B"/>
                </a:solidFill>
                <a:latin typeface="Gill Sans MT" panose="020B0502020104020203" pitchFamily="34" charset="0"/>
                <a:cs typeface="Arial" panose="020B0604020202020204" pitchFamily="34" charset="0"/>
              </a:rPr>
              <a:t> </a:t>
            </a:r>
            <a:r>
              <a:rPr kumimoji="1" lang="en-US" altLang="zh-CN" sz="1200" dirty="0">
                <a:solidFill>
                  <a:srgbClr val="1D1D1B"/>
                </a:solidFill>
                <a:latin typeface="Gill Sans MT" panose="020B0502020104020203" pitchFamily="34" charset="0"/>
                <a:cs typeface="Arial" panose="020B0604020202020204" pitchFamily="34" charset="0"/>
              </a:rPr>
              <a:t>to every person, home and </a:t>
            </a:r>
            <a:br>
              <a:rPr kumimoji="1" lang="en-US" altLang="zh-CN" sz="1200" dirty="0">
                <a:solidFill>
                  <a:srgbClr val="1D1D1B"/>
                </a:solidFill>
                <a:latin typeface="Gill Sans MT" panose="020B0502020104020203" pitchFamily="34" charset="0"/>
                <a:cs typeface="Arial" panose="020B0604020202020204" pitchFamily="34" charset="0"/>
              </a:rPr>
            </a:br>
            <a:r>
              <a:rPr kumimoji="1" lang="en-US" altLang="zh-CN" sz="1200" dirty="0">
                <a:solidFill>
                  <a:srgbClr val="1D1D1B"/>
                </a:solidFill>
                <a:latin typeface="Gill Sans MT" panose="020B0502020104020203" pitchFamily="34" charset="0"/>
                <a:cs typeface="Arial" panose="020B0604020202020204" pitchFamily="34" charset="0"/>
              </a:rPr>
              <a:t>organization for a fully connected, </a:t>
            </a:r>
            <a:br>
              <a:rPr kumimoji="1" lang="en-US" altLang="zh-CN" sz="1200" dirty="0">
                <a:solidFill>
                  <a:srgbClr val="1D1D1B"/>
                </a:solidFill>
                <a:latin typeface="Gill Sans MT" panose="020B0502020104020203" pitchFamily="34" charset="0"/>
                <a:cs typeface="Arial" panose="020B0604020202020204" pitchFamily="34" charset="0"/>
              </a:rPr>
            </a:br>
            <a:r>
              <a:rPr kumimoji="1" lang="en-US" altLang="zh-CN" sz="1200" dirty="0">
                <a:solidFill>
                  <a:srgbClr val="1D1D1B"/>
                </a:solidFill>
                <a:latin typeface="Gill Sans MT" panose="020B0502020104020203" pitchFamily="34" charset="0"/>
                <a:cs typeface="Arial" panose="020B0604020202020204" pitchFamily="34" charset="0"/>
              </a:rPr>
              <a:t>intelligent world.</a:t>
            </a:r>
            <a:endParaRPr kumimoji="1" lang="zh-CN" altLang="en-US" sz="1200" dirty="0">
              <a:solidFill>
                <a:srgbClr val="1D1D1B"/>
              </a:solidFill>
              <a:latin typeface="Gill Sans MT" panose="020B0502020104020203" pitchFamily="34" charset="0"/>
              <a:ea typeface="Microsoft YaHei" charset="-122"/>
              <a:cs typeface="Microsoft YaHei" charset="-122"/>
            </a:endParaRPr>
          </a:p>
        </p:txBody>
      </p:sp>
      <p:sp>
        <p:nvSpPr>
          <p:cNvPr id="9" name="矩形 8">
            <a:extLst>
              <a:ext uri="{FF2B5EF4-FFF2-40B4-BE49-F238E27FC236}">
                <a16:creationId xmlns:a16="http://schemas.microsoft.com/office/drawing/2014/main" id="{4D72D31F-379B-7E48-8BAB-A5640DD86C39}"/>
              </a:ext>
            </a:extLst>
          </p:cNvPr>
          <p:cNvSpPr/>
          <p:nvPr userDrawn="1"/>
        </p:nvSpPr>
        <p:spPr bwMode="auto">
          <a:xfrm>
            <a:off x="618969" y="205786"/>
            <a:ext cx="6891755" cy="6446427"/>
          </a:xfrm>
          <a:prstGeom prst="rect">
            <a:avLst/>
          </a:prstGeom>
          <a:blipFill dpi="0" rotWithShape="1">
            <a:blip r:embed="rId3" cstate="screen">
              <a:alphaModFix amt="33000"/>
              <a:extLst>
                <a:ext uri="{28A0092B-C50C-407E-A947-70E740481C1C}">
                  <a14:useLocalDpi xmlns:a14="http://schemas.microsoft.com/office/drawing/2010/main"/>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10" name="TextBox 2">
            <a:extLst>
              <a:ext uri="{FF2B5EF4-FFF2-40B4-BE49-F238E27FC236}">
                <a16:creationId xmlns:a16="http://schemas.microsoft.com/office/drawing/2014/main" id="{1F3DDE87-89CE-3848-A1C3-2150D6C0F2CD}"/>
              </a:ext>
            </a:extLst>
          </p:cNvPr>
          <p:cNvSpPr txBox="1"/>
          <p:nvPr userDrawn="1"/>
        </p:nvSpPr>
        <p:spPr>
          <a:xfrm>
            <a:off x="8203300" y="4709847"/>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rgbClr val="C00000"/>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rgbClr val="C00000"/>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11" name="图片 10">
            <a:extLst>
              <a:ext uri="{FF2B5EF4-FFF2-40B4-BE49-F238E27FC236}">
                <a16:creationId xmlns:a16="http://schemas.microsoft.com/office/drawing/2014/main" id="{9EEF0F78-B57F-8D4C-A10F-C1BE427D4B8C}"/>
              </a:ext>
            </a:extLst>
          </p:cNvPr>
          <p:cNvPicPr>
            <a:picLocks noChangeAspect="1"/>
          </p:cNvPicPr>
          <p:nvPr userDrawn="1"/>
        </p:nvPicPr>
        <p:blipFill>
          <a:blip r:embed="rId4" cstate="print">
            <a:alphaModFix amt="70000"/>
            <a:extLst>
              <a:ext uri="{28A0092B-C50C-407E-A947-70E740481C1C}">
                <a14:useLocalDpi xmlns:a14="http://schemas.microsoft.com/office/drawing/2010/main"/>
              </a:ext>
            </a:extLst>
          </a:blip>
          <a:stretch>
            <a:fillRect/>
          </a:stretch>
        </p:blipFill>
        <p:spPr>
          <a:xfrm>
            <a:off x="7987276" y="4788537"/>
            <a:ext cx="144000" cy="144000"/>
          </a:xfrm>
          <a:prstGeom prst="ellipse">
            <a:avLst/>
          </a:prstGeom>
          <a:ln w="28575" cap="rnd">
            <a:solidFill>
              <a:schemeClr val="tx2"/>
            </a:solidFill>
            <a:prstDash val="solid"/>
          </a:ln>
          <a:effectLst/>
        </p:spPr>
      </p:pic>
      <p:sp>
        <p:nvSpPr>
          <p:cNvPr id="12" name="副标题 2">
            <a:extLst>
              <a:ext uri="{FF2B5EF4-FFF2-40B4-BE49-F238E27FC236}">
                <a16:creationId xmlns:a16="http://schemas.microsoft.com/office/drawing/2014/main" id="{5307B254-91AE-6640-A8B8-5F31CD80A236}"/>
              </a:ext>
            </a:extLst>
          </p:cNvPr>
          <p:cNvSpPr txBox="1">
            <a:spLocks/>
          </p:cNvSpPr>
          <p:nvPr userDrawn="1"/>
        </p:nvSpPr>
        <p:spPr bwMode="auto">
          <a:xfrm>
            <a:off x="7867185" y="5047174"/>
            <a:ext cx="3603206"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l">
              <a:buFontTx/>
              <a:buNone/>
              <a:defRPr/>
            </a:pPr>
            <a:r>
              <a:rPr lang="en-US" altLang="zh-CN" sz="1000" b="0" dirty="0">
                <a:solidFill>
                  <a:srgbClr val="374154"/>
                </a:solidFill>
                <a:latin typeface="Gill Sans MT" panose="020B0502020104020203" pitchFamily="34" charset="0"/>
                <a:ea typeface="+mj-ea"/>
                <a:cs typeface="Futura Medium" panose="020B0602020204020303" pitchFamily="34" charset="-79"/>
              </a:rPr>
              <a:t>Course</a:t>
            </a:r>
            <a:r>
              <a:rPr lang="zh-CN" altLang="en-US" sz="1000" b="0" dirty="0">
                <a:solidFill>
                  <a:srgbClr val="374154"/>
                </a:solidFill>
                <a:latin typeface="Gill Sans MT" panose="020B0502020104020203" pitchFamily="34" charset="0"/>
                <a:ea typeface="+mj-ea"/>
                <a:cs typeface="Futura Medium" panose="020B0602020204020303" pitchFamily="34" charset="-79"/>
              </a:rPr>
              <a:t> </a:t>
            </a:r>
            <a:r>
              <a:rPr lang="en-US" altLang="zh-CN" sz="1000" b="0" dirty="0">
                <a:solidFill>
                  <a:srgbClr val="C00000"/>
                </a:solidFill>
                <a:latin typeface="Gill Sans MT" panose="020B0502020104020203" pitchFamily="34" charset="0"/>
                <a:ea typeface="+mj-ea"/>
                <a:cs typeface="Futura Medium" panose="020B0602020204020303" pitchFamily="34" charset="-79"/>
                <a:hlinkClick r:id="rId5"/>
              </a:rPr>
              <a:t>chenzomi12.github.io</a:t>
            </a:r>
            <a:endParaRPr lang="en-US" altLang="zh-CN" sz="1000" b="0" dirty="0">
              <a:solidFill>
                <a:srgbClr val="C00000"/>
              </a:solidFill>
              <a:latin typeface="Gill Sans MT" panose="020B0502020104020203" pitchFamily="34" charset="0"/>
              <a:ea typeface="+mj-ea"/>
              <a:cs typeface="Futura Medium" panose="020B0602020204020303" pitchFamily="34" charset="-79"/>
            </a:endParaRPr>
          </a:p>
        </p:txBody>
      </p:sp>
      <p:sp>
        <p:nvSpPr>
          <p:cNvPr id="13" name="TextBox 2">
            <a:extLst>
              <a:ext uri="{FF2B5EF4-FFF2-40B4-BE49-F238E27FC236}">
                <a16:creationId xmlns:a16="http://schemas.microsoft.com/office/drawing/2014/main" id="{5D60F0F4-118F-1946-A08D-99C1259DCFE3}"/>
              </a:ext>
            </a:extLst>
          </p:cNvPr>
          <p:cNvSpPr txBox="1"/>
          <p:nvPr userDrawn="1"/>
        </p:nvSpPr>
        <p:spPr>
          <a:xfrm>
            <a:off x="7867185" y="5295498"/>
            <a:ext cx="3603206" cy="261354"/>
          </a:xfrm>
          <a:prstGeom prst="rect">
            <a:avLst/>
          </a:prstGeom>
          <a:noFill/>
        </p:spPr>
        <p:txBody>
          <a:bodyPr wrap="square" rtlCol="0">
            <a:spAutoFit/>
          </a:bodyPr>
          <a:lstStyle/>
          <a:p>
            <a:pPr algn="l">
              <a:lnSpc>
                <a:spcPct val="120000"/>
              </a:lnSpc>
              <a:spcBef>
                <a:spcPct val="20000"/>
              </a:spcBef>
              <a:buClr>
                <a:srgbClr val="1D1D1A"/>
              </a:buClr>
              <a:buSzPct val="50000"/>
              <a:buFont typeface="Wingdings" pitchFamily="2" charset="2"/>
              <a:buNone/>
            </a:pPr>
            <a:r>
              <a:rPr lang="en-US" altLang="zh-CN" sz="1000" dirty="0">
                <a:solidFill>
                  <a:srgbClr val="374154"/>
                </a:solidFill>
                <a:latin typeface="Gill Sans MT" panose="020B0502020104020203" pitchFamily="34" charset="0"/>
                <a:ea typeface="+mj-ea"/>
                <a:cs typeface="Futura Medium" panose="020B0602020204020303" pitchFamily="34" charset="-79"/>
              </a:rPr>
              <a:t>GitHub</a:t>
            </a:r>
            <a:r>
              <a:rPr lang="zh-CN" altLang="en-US" sz="1000" dirty="0">
                <a:solidFill>
                  <a:srgbClr val="374154"/>
                </a:solidFill>
                <a:latin typeface="Gill Sans MT" panose="020B0502020104020203" pitchFamily="34" charset="0"/>
                <a:ea typeface="+mj-ea"/>
                <a:cs typeface="Futura Medium" panose="020B0602020204020303" pitchFamily="34" charset="-79"/>
              </a:rPr>
              <a:t> </a:t>
            </a:r>
            <a:r>
              <a:rPr lang="en-US" altLang="zh-CN" sz="1000" dirty="0">
                <a:solidFill>
                  <a:srgbClr val="C7000B"/>
                </a:solidFill>
                <a:latin typeface="Gill Sans MT" panose="020B0502020104020203" pitchFamily="34" charset="0"/>
                <a:ea typeface="+mj-ea"/>
                <a:cs typeface="Futura Medium" panose="020B0602020204020303" pitchFamily="34" charset="-79"/>
                <a:hlinkClick r:id="rId6">
                  <a:extLst>
                    <a:ext uri="{A12FA001-AC4F-418D-AE19-62706E023703}">
                      <ahyp:hlinkClr xmlns:ahyp="http://schemas.microsoft.com/office/drawing/2018/hyperlinkcolor" val="tx"/>
                    </a:ext>
                  </a:extLst>
                </a:hlinkClick>
              </a:rPr>
              <a:t>github.</a:t>
            </a:r>
            <a:r>
              <a:rPr lang="en-US" altLang="zh-CN" sz="1000" dirty="0">
                <a:solidFill>
                  <a:srgbClr val="C00000"/>
                </a:solidFill>
                <a:latin typeface="Gill Sans MT" panose="020B0502020104020203" pitchFamily="34" charset="0"/>
                <a:ea typeface="+mj-ea"/>
                <a:cs typeface="Futura Medium" panose="020B0602020204020303" pitchFamily="34" charset="-79"/>
                <a:hlinkClick r:id="rId6">
                  <a:extLst>
                    <a:ext uri="{A12FA001-AC4F-418D-AE19-62706E023703}">
                      <ahyp:hlinkClr xmlns:ahyp="http://schemas.microsoft.com/office/drawing/2018/hyperlinkcolor" val="tx"/>
                    </a:ext>
                  </a:extLst>
                </a:hlinkClick>
              </a:rPr>
              <a:t>com/chenzomi12/DeepLearningSystem</a:t>
            </a:r>
            <a:endParaRPr lang="en-US" sz="1000" dirty="0">
              <a:solidFill>
                <a:srgbClr val="C00000"/>
              </a:solidFill>
              <a:latin typeface="Gill Sans MT" panose="020B0502020104020203" pitchFamily="34" charset="0"/>
              <a:ea typeface="+mj-ea"/>
              <a:cs typeface="Futura Medium" panose="020B0602020204020303" pitchFamily="34" charset="-79"/>
            </a:endParaRPr>
          </a:p>
        </p:txBody>
      </p:sp>
      <p:sp>
        <p:nvSpPr>
          <p:cNvPr id="14" name="Rectangle 15">
            <a:extLst>
              <a:ext uri="{FF2B5EF4-FFF2-40B4-BE49-F238E27FC236}">
                <a16:creationId xmlns:a16="http://schemas.microsoft.com/office/drawing/2014/main" id="{0EC9B7D7-7D0C-DF4F-AD3A-7486CA53DEF5}"/>
              </a:ext>
            </a:extLst>
          </p:cNvPr>
          <p:cNvSpPr>
            <a:spLocks noChangeArrowheads="1"/>
          </p:cNvSpPr>
          <p:nvPr userDrawn="1"/>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5" name="组合 14">
            <a:extLst>
              <a:ext uri="{FF2B5EF4-FFF2-40B4-BE49-F238E27FC236}">
                <a16:creationId xmlns:a16="http://schemas.microsoft.com/office/drawing/2014/main" id="{2B0B6BED-EC97-644A-A3AA-16845E63E14F}"/>
              </a:ext>
            </a:extLst>
          </p:cNvPr>
          <p:cNvGrpSpPr/>
          <p:nvPr userDrawn="1"/>
        </p:nvGrpSpPr>
        <p:grpSpPr>
          <a:xfrm>
            <a:off x="12438524" y="3358802"/>
            <a:ext cx="1214711" cy="3499198"/>
            <a:chOff x="12438524" y="3358802"/>
            <a:chExt cx="1214711" cy="3499198"/>
          </a:xfrm>
        </p:grpSpPr>
        <p:sp>
          <p:nvSpPr>
            <p:cNvPr id="16" name="矩形 15">
              <a:extLst>
                <a:ext uri="{FF2B5EF4-FFF2-40B4-BE49-F238E27FC236}">
                  <a16:creationId xmlns:a16="http://schemas.microsoft.com/office/drawing/2014/main" id="{60EBDB5A-75AE-9C47-A64F-5171BD8F48E0}"/>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7" name="Group 18">
              <a:extLst>
                <a:ext uri="{FF2B5EF4-FFF2-40B4-BE49-F238E27FC236}">
                  <a16:creationId xmlns:a16="http://schemas.microsoft.com/office/drawing/2014/main" id="{527B1546-2E76-7B4C-A868-01866BFAE8E9}"/>
                </a:ext>
              </a:extLst>
            </p:cNvPr>
            <p:cNvGrpSpPr>
              <a:grpSpLocks/>
            </p:cNvGrpSpPr>
            <p:nvPr/>
          </p:nvGrpSpPr>
          <p:grpSpPr bwMode="auto">
            <a:xfrm>
              <a:off x="12552504" y="3727418"/>
              <a:ext cx="986752" cy="182532"/>
              <a:chOff x="5893" y="2387"/>
              <a:chExt cx="466" cy="115"/>
            </a:xfrm>
          </p:grpSpPr>
          <p:sp>
            <p:nvSpPr>
              <p:cNvPr id="78" name="Rectangle 19">
                <a:extLst>
                  <a:ext uri="{FF2B5EF4-FFF2-40B4-BE49-F238E27FC236}">
                    <a16:creationId xmlns:a16="http://schemas.microsoft.com/office/drawing/2014/main" id="{A04BE7DC-57AD-E84A-99B6-5748D4F483F2}"/>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9" name="Rectangle 20">
                <a:extLst>
                  <a:ext uri="{FF2B5EF4-FFF2-40B4-BE49-F238E27FC236}">
                    <a16:creationId xmlns:a16="http://schemas.microsoft.com/office/drawing/2014/main" id="{5092770A-CB07-5648-8431-057E93EE9C78}"/>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80" name="Rectangle 21">
                <a:extLst>
                  <a:ext uri="{FF2B5EF4-FFF2-40B4-BE49-F238E27FC236}">
                    <a16:creationId xmlns:a16="http://schemas.microsoft.com/office/drawing/2014/main" id="{67EF5B91-6FE9-4549-9ECA-04964BEE5628}"/>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81" name="Rectangle 22">
                <a:extLst>
                  <a:ext uri="{FF2B5EF4-FFF2-40B4-BE49-F238E27FC236}">
                    <a16:creationId xmlns:a16="http://schemas.microsoft.com/office/drawing/2014/main" id="{05182D15-89A2-6045-85B8-2280685F8DAD}"/>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23">
              <a:extLst>
                <a:ext uri="{FF2B5EF4-FFF2-40B4-BE49-F238E27FC236}">
                  <a16:creationId xmlns:a16="http://schemas.microsoft.com/office/drawing/2014/main" id="{BBE18069-10C2-1945-BA80-A024FCF915CC}"/>
                </a:ext>
              </a:extLst>
            </p:cNvPr>
            <p:cNvGrpSpPr>
              <a:grpSpLocks/>
            </p:cNvGrpSpPr>
            <p:nvPr/>
          </p:nvGrpSpPr>
          <p:grpSpPr bwMode="auto">
            <a:xfrm>
              <a:off x="12552504" y="3943282"/>
              <a:ext cx="986752" cy="182532"/>
              <a:chOff x="5893" y="2523"/>
              <a:chExt cx="466" cy="115"/>
            </a:xfrm>
          </p:grpSpPr>
          <p:sp>
            <p:nvSpPr>
              <p:cNvPr id="74" name="Rectangle 24">
                <a:extLst>
                  <a:ext uri="{FF2B5EF4-FFF2-40B4-BE49-F238E27FC236}">
                    <a16:creationId xmlns:a16="http://schemas.microsoft.com/office/drawing/2014/main" id="{A96CDD39-1926-5E4E-A9F7-499BEC236178}"/>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5" name="Rectangle 25">
                <a:extLst>
                  <a:ext uri="{FF2B5EF4-FFF2-40B4-BE49-F238E27FC236}">
                    <a16:creationId xmlns:a16="http://schemas.microsoft.com/office/drawing/2014/main" id="{579B7635-77E5-5941-814B-D0090677EF95}"/>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6" name="Rectangle 26">
                <a:extLst>
                  <a:ext uri="{FF2B5EF4-FFF2-40B4-BE49-F238E27FC236}">
                    <a16:creationId xmlns:a16="http://schemas.microsoft.com/office/drawing/2014/main" id="{38FBF335-4C26-E44C-A51F-6334936CEB82}"/>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7" name="Rectangle 27">
                <a:extLst>
                  <a:ext uri="{FF2B5EF4-FFF2-40B4-BE49-F238E27FC236}">
                    <a16:creationId xmlns:a16="http://schemas.microsoft.com/office/drawing/2014/main" id="{8A3611F2-FDDF-F141-A871-D946E74F703E}"/>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28">
              <a:extLst>
                <a:ext uri="{FF2B5EF4-FFF2-40B4-BE49-F238E27FC236}">
                  <a16:creationId xmlns:a16="http://schemas.microsoft.com/office/drawing/2014/main" id="{8682B6F8-0456-EC48-8FBE-44EA6E099FCF}"/>
                </a:ext>
              </a:extLst>
            </p:cNvPr>
            <p:cNvGrpSpPr>
              <a:grpSpLocks/>
            </p:cNvGrpSpPr>
            <p:nvPr/>
          </p:nvGrpSpPr>
          <p:grpSpPr bwMode="auto">
            <a:xfrm>
              <a:off x="12552504" y="4159146"/>
              <a:ext cx="986752" cy="182532"/>
              <a:chOff x="5893" y="2659"/>
              <a:chExt cx="466" cy="115"/>
            </a:xfrm>
          </p:grpSpPr>
          <p:sp>
            <p:nvSpPr>
              <p:cNvPr id="70" name="Rectangle 29">
                <a:extLst>
                  <a:ext uri="{FF2B5EF4-FFF2-40B4-BE49-F238E27FC236}">
                    <a16:creationId xmlns:a16="http://schemas.microsoft.com/office/drawing/2014/main" id="{86BB10EF-5D49-5446-B416-860964EAB06D}"/>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1" name="Rectangle 30">
                <a:extLst>
                  <a:ext uri="{FF2B5EF4-FFF2-40B4-BE49-F238E27FC236}">
                    <a16:creationId xmlns:a16="http://schemas.microsoft.com/office/drawing/2014/main" id="{519C7337-95C9-1347-97FA-15907949DE8D}"/>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2" name="Rectangle 31">
                <a:extLst>
                  <a:ext uri="{FF2B5EF4-FFF2-40B4-BE49-F238E27FC236}">
                    <a16:creationId xmlns:a16="http://schemas.microsoft.com/office/drawing/2014/main" id="{BEDA1CC2-7E03-E349-9D8A-35B4EB50D469}"/>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32">
                <a:extLst>
                  <a:ext uri="{FF2B5EF4-FFF2-40B4-BE49-F238E27FC236}">
                    <a16:creationId xmlns:a16="http://schemas.microsoft.com/office/drawing/2014/main" id="{6478A1D2-1521-2844-9E68-4B4F96BAA7C8}"/>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33">
              <a:extLst>
                <a:ext uri="{FF2B5EF4-FFF2-40B4-BE49-F238E27FC236}">
                  <a16:creationId xmlns:a16="http://schemas.microsoft.com/office/drawing/2014/main" id="{EBDF60B0-CCA3-6A47-BCD7-DCABD4054644}"/>
                </a:ext>
              </a:extLst>
            </p:cNvPr>
            <p:cNvGrpSpPr>
              <a:grpSpLocks/>
            </p:cNvGrpSpPr>
            <p:nvPr/>
          </p:nvGrpSpPr>
          <p:grpSpPr bwMode="auto">
            <a:xfrm>
              <a:off x="12552504" y="3511551"/>
              <a:ext cx="986752" cy="188882"/>
              <a:chOff x="5893" y="2251"/>
              <a:chExt cx="466" cy="119"/>
            </a:xfrm>
          </p:grpSpPr>
          <p:sp>
            <p:nvSpPr>
              <p:cNvPr id="66" name="Rectangle 34">
                <a:extLst>
                  <a:ext uri="{FF2B5EF4-FFF2-40B4-BE49-F238E27FC236}">
                    <a16:creationId xmlns:a16="http://schemas.microsoft.com/office/drawing/2014/main" id="{5125594C-5313-C34E-839A-1DA18F7788EB}"/>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7" name="Rectangle 35">
                <a:extLst>
                  <a:ext uri="{FF2B5EF4-FFF2-40B4-BE49-F238E27FC236}">
                    <a16:creationId xmlns:a16="http://schemas.microsoft.com/office/drawing/2014/main" id="{8313D8F3-D70F-4E4F-86B1-E609FF28826A}"/>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8" name="Rectangle 36">
                <a:extLst>
                  <a:ext uri="{FF2B5EF4-FFF2-40B4-BE49-F238E27FC236}">
                    <a16:creationId xmlns:a16="http://schemas.microsoft.com/office/drawing/2014/main" id="{CBA1FA4C-75C0-D349-8630-E228CD42180F}"/>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37">
                <a:extLst>
                  <a:ext uri="{FF2B5EF4-FFF2-40B4-BE49-F238E27FC236}">
                    <a16:creationId xmlns:a16="http://schemas.microsoft.com/office/drawing/2014/main" id="{00D2C4F8-6F52-1640-BB34-54901F330720}"/>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38">
              <a:extLst>
                <a:ext uri="{FF2B5EF4-FFF2-40B4-BE49-F238E27FC236}">
                  <a16:creationId xmlns:a16="http://schemas.microsoft.com/office/drawing/2014/main" id="{69F5A2EF-9997-1942-A95A-9DBAB893CECC}"/>
                </a:ext>
              </a:extLst>
            </p:cNvPr>
            <p:cNvGrpSpPr>
              <a:grpSpLocks/>
            </p:cNvGrpSpPr>
            <p:nvPr/>
          </p:nvGrpSpPr>
          <p:grpSpPr bwMode="auto">
            <a:xfrm>
              <a:off x="12552504" y="4519449"/>
              <a:ext cx="986752" cy="182532"/>
              <a:chOff x="5893" y="2886"/>
              <a:chExt cx="466" cy="115"/>
            </a:xfrm>
          </p:grpSpPr>
          <p:sp>
            <p:nvSpPr>
              <p:cNvPr id="62" name="Rectangle 39">
                <a:extLst>
                  <a:ext uri="{FF2B5EF4-FFF2-40B4-BE49-F238E27FC236}">
                    <a16:creationId xmlns:a16="http://schemas.microsoft.com/office/drawing/2014/main" id="{5529C84D-B764-FE42-A1BF-78BED2ABC072}"/>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3" name="Rectangle 40">
                <a:extLst>
                  <a:ext uri="{FF2B5EF4-FFF2-40B4-BE49-F238E27FC236}">
                    <a16:creationId xmlns:a16="http://schemas.microsoft.com/office/drawing/2014/main" id="{CC97E4C5-963D-4B4E-9153-9E14F73F1BA6}"/>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4" name="Rectangle 41">
                <a:extLst>
                  <a:ext uri="{FF2B5EF4-FFF2-40B4-BE49-F238E27FC236}">
                    <a16:creationId xmlns:a16="http://schemas.microsoft.com/office/drawing/2014/main" id="{E1872D1B-E07E-1E49-A78C-76802A09B04E}"/>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42">
                <a:extLst>
                  <a:ext uri="{FF2B5EF4-FFF2-40B4-BE49-F238E27FC236}">
                    <a16:creationId xmlns:a16="http://schemas.microsoft.com/office/drawing/2014/main" id="{532BE238-78B4-7E4A-8EA1-12ED81BC54C1}"/>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43">
              <a:extLst>
                <a:ext uri="{FF2B5EF4-FFF2-40B4-BE49-F238E27FC236}">
                  <a16:creationId xmlns:a16="http://schemas.microsoft.com/office/drawing/2014/main" id="{1FEC1308-2B32-CB4C-BAB2-FB1E6AFF1388}"/>
                </a:ext>
              </a:extLst>
            </p:cNvPr>
            <p:cNvGrpSpPr>
              <a:grpSpLocks/>
            </p:cNvGrpSpPr>
            <p:nvPr/>
          </p:nvGrpSpPr>
          <p:grpSpPr bwMode="auto">
            <a:xfrm>
              <a:off x="12552504" y="4735313"/>
              <a:ext cx="986752" cy="182532"/>
              <a:chOff x="5893" y="3022"/>
              <a:chExt cx="466" cy="115"/>
            </a:xfrm>
          </p:grpSpPr>
          <p:sp>
            <p:nvSpPr>
              <p:cNvPr id="58" name="Rectangle 44">
                <a:extLst>
                  <a:ext uri="{FF2B5EF4-FFF2-40B4-BE49-F238E27FC236}">
                    <a16:creationId xmlns:a16="http://schemas.microsoft.com/office/drawing/2014/main" id="{DB762B7D-0BDE-5F48-8858-6D69D4303A9B}"/>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9" name="Rectangle 45">
                <a:extLst>
                  <a:ext uri="{FF2B5EF4-FFF2-40B4-BE49-F238E27FC236}">
                    <a16:creationId xmlns:a16="http://schemas.microsoft.com/office/drawing/2014/main" id="{A65AC15A-59B6-474B-B237-E106F036B60B}"/>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0" name="Rectangle 46">
                <a:extLst>
                  <a:ext uri="{FF2B5EF4-FFF2-40B4-BE49-F238E27FC236}">
                    <a16:creationId xmlns:a16="http://schemas.microsoft.com/office/drawing/2014/main" id="{33BFDFF7-57E3-0C41-A90F-0543BAEB5F50}"/>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47">
                <a:extLst>
                  <a:ext uri="{FF2B5EF4-FFF2-40B4-BE49-F238E27FC236}">
                    <a16:creationId xmlns:a16="http://schemas.microsoft.com/office/drawing/2014/main" id="{D3FFE56D-5EA1-EA4D-B229-81FFE5A7E18B}"/>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48">
              <a:extLst>
                <a:ext uri="{FF2B5EF4-FFF2-40B4-BE49-F238E27FC236}">
                  <a16:creationId xmlns:a16="http://schemas.microsoft.com/office/drawing/2014/main" id="{3E677EA2-8362-AE45-BC63-8A925E8FC16F}"/>
                </a:ext>
              </a:extLst>
            </p:cNvPr>
            <p:cNvGrpSpPr>
              <a:grpSpLocks/>
            </p:cNvGrpSpPr>
            <p:nvPr/>
          </p:nvGrpSpPr>
          <p:grpSpPr bwMode="auto">
            <a:xfrm>
              <a:off x="12552504" y="4951179"/>
              <a:ext cx="986752" cy="182532"/>
              <a:chOff x="5893" y="3158"/>
              <a:chExt cx="466" cy="115"/>
            </a:xfrm>
          </p:grpSpPr>
          <p:sp>
            <p:nvSpPr>
              <p:cNvPr id="54" name="Rectangle 49">
                <a:extLst>
                  <a:ext uri="{FF2B5EF4-FFF2-40B4-BE49-F238E27FC236}">
                    <a16:creationId xmlns:a16="http://schemas.microsoft.com/office/drawing/2014/main" id="{83FE3FE3-7886-BC43-B7E9-DA589B3E135E}"/>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5" name="Rectangle 50">
                <a:extLst>
                  <a:ext uri="{FF2B5EF4-FFF2-40B4-BE49-F238E27FC236}">
                    <a16:creationId xmlns:a16="http://schemas.microsoft.com/office/drawing/2014/main" id="{E618977A-DBEC-594A-8580-8F9AECCC11B9}"/>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6" name="Rectangle 51">
                <a:extLst>
                  <a:ext uri="{FF2B5EF4-FFF2-40B4-BE49-F238E27FC236}">
                    <a16:creationId xmlns:a16="http://schemas.microsoft.com/office/drawing/2014/main" id="{FD976F1A-42D5-E64F-BD6C-06908DD53C20}"/>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52">
                <a:extLst>
                  <a:ext uri="{FF2B5EF4-FFF2-40B4-BE49-F238E27FC236}">
                    <a16:creationId xmlns:a16="http://schemas.microsoft.com/office/drawing/2014/main" id="{03EB2932-0DCA-3A4B-A65D-CC4D89814F87}"/>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4" name="Group 53">
              <a:extLst>
                <a:ext uri="{FF2B5EF4-FFF2-40B4-BE49-F238E27FC236}">
                  <a16:creationId xmlns:a16="http://schemas.microsoft.com/office/drawing/2014/main" id="{A5649E5A-5F15-914A-A8CA-AB33C2CB5235}"/>
                </a:ext>
              </a:extLst>
            </p:cNvPr>
            <p:cNvGrpSpPr>
              <a:grpSpLocks/>
            </p:cNvGrpSpPr>
            <p:nvPr/>
          </p:nvGrpSpPr>
          <p:grpSpPr bwMode="auto">
            <a:xfrm>
              <a:off x="12552504" y="5311482"/>
              <a:ext cx="986752" cy="182532"/>
              <a:chOff x="5893" y="3385"/>
              <a:chExt cx="466" cy="115"/>
            </a:xfrm>
          </p:grpSpPr>
          <p:sp>
            <p:nvSpPr>
              <p:cNvPr id="50" name="Rectangle 54">
                <a:extLst>
                  <a:ext uri="{FF2B5EF4-FFF2-40B4-BE49-F238E27FC236}">
                    <a16:creationId xmlns:a16="http://schemas.microsoft.com/office/drawing/2014/main" id="{72A1B707-641B-BF4D-8664-0C48C26CC033}"/>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1" name="Rectangle 55">
                <a:extLst>
                  <a:ext uri="{FF2B5EF4-FFF2-40B4-BE49-F238E27FC236}">
                    <a16:creationId xmlns:a16="http://schemas.microsoft.com/office/drawing/2014/main" id="{FF8A8A92-54E5-0347-A974-C7FE637556F9}"/>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2" name="Rectangle 56">
                <a:extLst>
                  <a:ext uri="{FF2B5EF4-FFF2-40B4-BE49-F238E27FC236}">
                    <a16:creationId xmlns:a16="http://schemas.microsoft.com/office/drawing/2014/main" id="{15CA81D9-72B7-BB4F-A99C-BD6A58435CF1}"/>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57">
                <a:extLst>
                  <a:ext uri="{FF2B5EF4-FFF2-40B4-BE49-F238E27FC236}">
                    <a16:creationId xmlns:a16="http://schemas.microsoft.com/office/drawing/2014/main" id="{B9E74982-404B-344F-B919-2CBFE33C3505}"/>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5" name="Group 58">
              <a:extLst>
                <a:ext uri="{FF2B5EF4-FFF2-40B4-BE49-F238E27FC236}">
                  <a16:creationId xmlns:a16="http://schemas.microsoft.com/office/drawing/2014/main" id="{5B57D6E0-D696-A34B-B71C-E6E6867814C7}"/>
                </a:ext>
              </a:extLst>
            </p:cNvPr>
            <p:cNvGrpSpPr>
              <a:grpSpLocks/>
            </p:cNvGrpSpPr>
            <p:nvPr/>
          </p:nvGrpSpPr>
          <p:grpSpPr bwMode="auto">
            <a:xfrm>
              <a:off x="12552504" y="5527346"/>
              <a:ext cx="986752" cy="182532"/>
              <a:chOff x="5893" y="3521"/>
              <a:chExt cx="466" cy="115"/>
            </a:xfrm>
          </p:grpSpPr>
          <p:sp>
            <p:nvSpPr>
              <p:cNvPr id="46" name="Rectangle 59">
                <a:extLst>
                  <a:ext uri="{FF2B5EF4-FFF2-40B4-BE49-F238E27FC236}">
                    <a16:creationId xmlns:a16="http://schemas.microsoft.com/office/drawing/2014/main" id="{C3598B2A-52EF-1644-8E8C-0CFCFD797FB9}"/>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7" name="Rectangle 60">
                <a:extLst>
                  <a:ext uri="{FF2B5EF4-FFF2-40B4-BE49-F238E27FC236}">
                    <a16:creationId xmlns:a16="http://schemas.microsoft.com/office/drawing/2014/main" id="{D0F0F2FA-F49D-E847-A121-5738CFC3AC70}"/>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8" name="Rectangle 61">
                <a:extLst>
                  <a:ext uri="{FF2B5EF4-FFF2-40B4-BE49-F238E27FC236}">
                    <a16:creationId xmlns:a16="http://schemas.microsoft.com/office/drawing/2014/main" id="{34F7EC08-7915-124B-85B7-8610F4FE0091}"/>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62">
                <a:extLst>
                  <a:ext uri="{FF2B5EF4-FFF2-40B4-BE49-F238E27FC236}">
                    <a16:creationId xmlns:a16="http://schemas.microsoft.com/office/drawing/2014/main" id="{CBF28FF4-D780-264E-A96E-999F90B97758}"/>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6" name="Group 63">
              <a:extLst>
                <a:ext uri="{FF2B5EF4-FFF2-40B4-BE49-F238E27FC236}">
                  <a16:creationId xmlns:a16="http://schemas.microsoft.com/office/drawing/2014/main" id="{91151042-4ACA-7342-9339-1B21CA77E32B}"/>
                </a:ext>
              </a:extLst>
            </p:cNvPr>
            <p:cNvGrpSpPr>
              <a:grpSpLocks/>
            </p:cNvGrpSpPr>
            <p:nvPr/>
          </p:nvGrpSpPr>
          <p:grpSpPr bwMode="auto">
            <a:xfrm>
              <a:off x="12552504" y="5743210"/>
              <a:ext cx="986752" cy="182532"/>
              <a:chOff x="5893" y="3657"/>
              <a:chExt cx="466" cy="115"/>
            </a:xfrm>
          </p:grpSpPr>
          <p:sp>
            <p:nvSpPr>
              <p:cNvPr id="42" name="Rectangle 64">
                <a:extLst>
                  <a:ext uri="{FF2B5EF4-FFF2-40B4-BE49-F238E27FC236}">
                    <a16:creationId xmlns:a16="http://schemas.microsoft.com/office/drawing/2014/main" id="{9E4FBBCD-F8E4-A649-981E-D46343ADCB26}"/>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3" name="Rectangle 65">
                <a:extLst>
                  <a:ext uri="{FF2B5EF4-FFF2-40B4-BE49-F238E27FC236}">
                    <a16:creationId xmlns:a16="http://schemas.microsoft.com/office/drawing/2014/main" id="{03B778E3-4E84-DA4D-8FBE-A3CF4464E939}"/>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4" name="Rectangle 66">
                <a:extLst>
                  <a:ext uri="{FF2B5EF4-FFF2-40B4-BE49-F238E27FC236}">
                    <a16:creationId xmlns:a16="http://schemas.microsoft.com/office/drawing/2014/main" id="{A739A690-256C-6B45-8F06-D782A2D46D31}"/>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67">
                <a:extLst>
                  <a:ext uri="{FF2B5EF4-FFF2-40B4-BE49-F238E27FC236}">
                    <a16:creationId xmlns:a16="http://schemas.microsoft.com/office/drawing/2014/main" id="{A62FB270-DA45-CC43-B966-E5B4B93ABDCF}"/>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7" name="Group 68">
              <a:extLst>
                <a:ext uri="{FF2B5EF4-FFF2-40B4-BE49-F238E27FC236}">
                  <a16:creationId xmlns:a16="http://schemas.microsoft.com/office/drawing/2014/main" id="{319919FB-1BAF-FA49-B450-7D04E4811579}"/>
                </a:ext>
              </a:extLst>
            </p:cNvPr>
            <p:cNvGrpSpPr>
              <a:grpSpLocks/>
            </p:cNvGrpSpPr>
            <p:nvPr/>
          </p:nvGrpSpPr>
          <p:grpSpPr bwMode="auto">
            <a:xfrm>
              <a:off x="12552504" y="6103513"/>
              <a:ext cx="986752" cy="182532"/>
              <a:chOff x="5893" y="3884"/>
              <a:chExt cx="466" cy="115"/>
            </a:xfrm>
          </p:grpSpPr>
          <p:sp>
            <p:nvSpPr>
              <p:cNvPr id="38" name="Rectangle 69">
                <a:extLst>
                  <a:ext uri="{FF2B5EF4-FFF2-40B4-BE49-F238E27FC236}">
                    <a16:creationId xmlns:a16="http://schemas.microsoft.com/office/drawing/2014/main" id="{557E3CC4-6914-A046-8E50-285DE0199E3A}"/>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9" name="Rectangle 70">
                <a:extLst>
                  <a:ext uri="{FF2B5EF4-FFF2-40B4-BE49-F238E27FC236}">
                    <a16:creationId xmlns:a16="http://schemas.microsoft.com/office/drawing/2014/main" id="{9C9D87B6-8409-3E4C-A39A-27FCC1916B59}"/>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0" name="Rectangle 71">
                <a:extLst>
                  <a:ext uri="{FF2B5EF4-FFF2-40B4-BE49-F238E27FC236}">
                    <a16:creationId xmlns:a16="http://schemas.microsoft.com/office/drawing/2014/main" id="{8E44D8DF-6579-7F40-A242-DA920ED37966}"/>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72">
                <a:extLst>
                  <a:ext uri="{FF2B5EF4-FFF2-40B4-BE49-F238E27FC236}">
                    <a16:creationId xmlns:a16="http://schemas.microsoft.com/office/drawing/2014/main" id="{CD513B5C-7113-F14D-99D9-C73E95E46140}"/>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8" name="Group 73">
              <a:extLst>
                <a:ext uri="{FF2B5EF4-FFF2-40B4-BE49-F238E27FC236}">
                  <a16:creationId xmlns:a16="http://schemas.microsoft.com/office/drawing/2014/main" id="{D6A7D29E-C46B-0747-86B2-75419D553192}"/>
                </a:ext>
              </a:extLst>
            </p:cNvPr>
            <p:cNvGrpSpPr>
              <a:grpSpLocks/>
            </p:cNvGrpSpPr>
            <p:nvPr/>
          </p:nvGrpSpPr>
          <p:grpSpPr bwMode="auto">
            <a:xfrm>
              <a:off x="12552504" y="6328901"/>
              <a:ext cx="986752" cy="182532"/>
              <a:chOff x="5893" y="4026"/>
              <a:chExt cx="466" cy="115"/>
            </a:xfrm>
          </p:grpSpPr>
          <p:sp>
            <p:nvSpPr>
              <p:cNvPr id="34" name="Rectangle 74">
                <a:extLst>
                  <a:ext uri="{FF2B5EF4-FFF2-40B4-BE49-F238E27FC236}">
                    <a16:creationId xmlns:a16="http://schemas.microsoft.com/office/drawing/2014/main" id="{4F04C9DB-93AE-614C-8876-96E3637C17FC}"/>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5" name="Rectangle 75">
                <a:extLst>
                  <a:ext uri="{FF2B5EF4-FFF2-40B4-BE49-F238E27FC236}">
                    <a16:creationId xmlns:a16="http://schemas.microsoft.com/office/drawing/2014/main" id="{C5554F3B-E2F0-2945-A366-E7AD36F46208}"/>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6" name="Rectangle 76">
                <a:extLst>
                  <a:ext uri="{FF2B5EF4-FFF2-40B4-BE49-F238E27FC236}">
                    <a16:creationId xmlns:a16="http://schemas.microsoft.com/office/drawing/2014/main" id="{78782E55-DCC7-CE44-991D-BF17096DDD57}"/>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77">
                <a:extLst>
                  <a:ext uri="{FF2B5EF4-FFF2-40B4-BE49-F238E27FC236}">
                    <a16:creationId xmlns:a16="http://schemas.microsoft.com/office/drawing/2014/main" id="{BD72408E-6A44-9448-B58A-ED029093DF7E}"/>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9" name="Group 78">
              <a:extLst>
                <a:ext uri="{FF2B5EF4-FFF2-40B4-BE49-F238E27FC236}">
                  <a16:creationId xmlns:a16="http://schemas.microsoft.com/office/drawing/2014/main" id="{8ED4F9E5-4BBE-B548-9115-7B8E22D2A23B}"/>
                </a:ext>
              </a:extLst>
            </p:cNvPr>
            <p:cNvGrpSpPr>
              <a:grpSpLocks/>
            </p:cNvGrpSpPr>
            <p:nvPr/>
          </p:nvGrpSpPr>
          <p:grpSpPr bwMode="auto">
            <a:xfrm>
              <a:off x="12552504" y="6552703"/>
              <a:ext cx="986752" cy="182532"/>
              <a:chOff x="5893" y="4167"/>
              <a:chExt cx="466" cy="115"/>
            </a:xfrm>
          </p:grpSpPr>
          <p:sp>
            <p:nvSpPr>
              <p:cNvPr id="30" name="Rectangle 79">
                <a:extLst>
                  <a:ext uri="{FF2B5EF4-FFF2-40B4-BE49-F238E27FC236}">
                    <a16:creationId xmlns:a16="http://schemas.microsoft.com/office/drawing/2014/main" id="{3B8A6581-131D-824E-8913-DB991DC53086}"/>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 name="Rectangle 80">
                <a:extLst>
                  <a:ext uri="{FF2B5EF4-FFF2-40B4-BE49-F238E27FC236}">
                    <a16:creationId xmlns:a16="http://schemas.microsoft.com/office/drawing/2014/main" id="{F8A4D103-CAB9-A240-B9CA-A489B8D46C2B}"/>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2" name="Rectangle 81">
                <a:extLst>
                  <a:ext uri="{FF2B5EF4-FFF2-40B4-BE49-F238E27FC236}">
                    <a16:creationId xmlns:a16="http://schemas.microsoft.com/office/drawing/2014/main" id="{041501D7-F06A-BF49-A8E5-02731A994871}"/>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82">
                <a:extLst>
                  <a:ext uri="{FF2B5EF4-FFF2-40B4-BE49-F238E27FC236}">
                    <a16:creationId xmlns:a16="http://schemas.microsoft.com/office/drawing/2014/main" id="{F99404D7-4332-9643-B495-D6154C54F2D1}"/>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82" name="Rectangle 83">
            <a:extLst>
              <a:ext uri="{FF2B5EF4-FFF2-40B4-BE49-F238E27FC236}">
                <a16:creationId xmlns:a16="http://schemas.microsoft.com/office/drawing/2014/main" id="{43ABAB17-CA5F-A74E-BB2E-090DBF5B85BE}"/>
              </a:ext>
            </a:extLst>
          </p:cNvPr>
          <p:cNvSpPr>
            <a:spLocks noChangeArrowheads="1"/>
          </p:cNvSpPr>
          <p:nvPr userDrawn="1"/>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83" name="Rectangle 84">
            <a:extLst>
              <a:ext uri="{FF2B5EF4-FFF2-40B4-BE49-F238E27FC236}">
                <a16:creationId xmlns:a16="http://schemas.microsoft.com/office/drawing/2014/main" id="{349F19F3-23A8-3242-9192-BA7445FD94D8}"/>
              </a:ext>
            </a:extLst>
          </p:cNvPr>
          <p:cNvSpPr>
            <a:spLocks noChangeArrowheads="1"/>
          </p:cNvSpPr>
          <p:nvPr userDrawn="1"/>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
        <p:nvSpPr>
          <p:cNvPr id="84" name="TextBox 2">
            <a:extLst>
              <a:ext uri="{FF2B5EF4-FFF2-40B4-BE49-F238E27FC236}">
                <a16:creationId xmlns:a16="http://schemas.microsoft.com/office/drawing/2014/main" id="{B952CFF2-CD76-E646-B5C0-160ACDA764BB}"/>
              </a:ext>
            </a:extLst>
          </p:cNvPr>
          <p:cNvSpPr txBox="1"/>
          <p:nvPr userDrawn="1"/>
        </p:nvSpPr>
        <p:spPr>
          <a:xfrm>
            <a:off x="553765" y="645401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bg1"/>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bg1"/>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85" name="图片 84">
            <a:extLst>
              <a:ext uri="{FF2B5EF4-FFF2-40B4-BE49-F238E27FC236}">
                <a16:creationId xmlns:a16="http://schemas.microsoft.com/office/drawing/2014/main" id="{A6C0346B-14CF-D843-B655-A3D9F02332A1}"/>
              </a:ext>
            </a:extLst>
          </p:cNvPr>
          <p:cNvPicPr>
            <a:picLocks noChangeAspect="1"/>
          </p:cNvPicPr>
          <p:nvPr userDrawn="1"/>
        </p:nvPicPr>
        <p:blipFill>
          <a:blip r:embed="rId4" cstate="print">
            <a:alphaModFix amt="70000"/>
            <a:extLst>
              <a:ext uri="{28A0092B-C50C-407E-A947-70E740481C1C}">
                <a14:useLocalDpi xmlns:a14="http://schemas.microsoft.com/office/drawing/2010/main"/>
              </a:ext>
            </a:extLst>
          </a:blip>
          <a:stretch>
            <a:fillRect/>
          </a:stretch>
        </p:blipFill>
        <p:spPr>
          <a:xfrm>
            <a:off x="337741" y="6529751"/>
            <a:ext cx="144000" cy="144000"/>
          </a:xfrm>
          <a:prstGeom prst="ellipse">
            <a:avLst/>
          </a:prstGeom>
          <a:ln w="12700" cap="rnd">
            <a:solidFill>
              <a:schemeClr val="bg1"/>
            </a:solidFill>
            <a:prstDash val="solid"/>
          </a:ln>
          <a:effectLst/>
        </p:spPr>
      </p:pic>
    </p:spTree>
    <p:extLst>
      <p:ext uri="{BB962C8B-B14F-4D97-AF65-F5344CB8AC3E}">
        <p14:creationId xmlns:p14="http://schemas.microsoft.com/office/powerpoint/2010/main" val="2848406896"/>
      </p:ext>
    </p:extLst>
  </p:cSld>
  <p:clrMap bg1="lt1" tx1="dk1" bg2="lt2" tx2="dk2" accent1="accent1" accent2="accent2" accent3="accent3" accent4="accent4" accent5="accent5" accent6="accent6" hlink="hlink" folHlink="folHlink"/>
  <p:sldLayoutIdLst>
    <p:sldLayoutId id="2147483686" r:id="rId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lvl1pPr algn="ctr" defTabSz="1187798" rtl="0" eaLnBrk="1" latinLnBrk="0" hangingPunct="1">
        <a:lnSpc>
          <a:spcPct val="90000"/>
        </a:lnSpc>
        <a:spcBef>
          <a:spcPct val="0"/>
        </a:spcBef>
        <a:buNone/>
        <a:defRPr sz="6600" b="0" kern="1200">
          <a:solidFill>
            <a:srgbClr val="1D1D1A"/>
          </a:solidFill>
          <a:latin typeface="Futura Medium" panose="020B0602020204020303" pitchFamily="34" charset="-79"/>
          <a:ea typeface="Microsoft YaHei" panose="020B0503020204020204" pitchFamily="34" charset="-122"/>
          <a:cs typeface="Futura Medium" panose="020B0602020204020303" pitchFamily="34" charset="-79"/>
        </a:defRPr>
      </a:lvl1pPr>
    </p:titleStyle>
    <p:bodyStyle>
      <a:lvl1pPr marL="0" indent="0" algn="l" defTabSz="1187798" rtl="0" eaLnBrk="1" latinLnBrk="0" hangingPunct="1">
        <a:lnSpc>
          <a:spcPct val="90000"/>
        </a:lnSpc>
        <a:spcBef>
          <a:spcPts val="1299"/>
        </a:spcBef>
        <a:buFont typeface="Arial" panose="020B0604020202020204" pitchFamily="34" charset="0"/>
        <a:buNone/>
        <a:defRPr sz="1819" kern="1200">
          <a:solidFill>
            <a:srgbClr val="FFFFFF"/>
          </a:solidFill>
          <a:latin typeface="Microsoft YaHei" panose="020B0503020204020204" pitchFamily="34" charset="-122"/>
          <a:ea typeface="Microsoft YaHei" panose="020B0503020204020204" pitchFamily="34" charset="-122"/>
          <a:cs typeface="+mn-cs"/>
        </a:defRPr>
      </a:lvl1pPr>
      <a:lvl2pPr marL="593900" indent="0" algn="l" defTabSz="1187798" rtl="0" eaLnBrk="1" latinLnBrk="0" hangingPunct="1">
        <a:lnSpc>
          <a:spcPct val="90000"/>
        </a:lnSpc>
        <a:spcBef>
          <a:spcPts val="650"/>
        </a:spcBef>
        <a:buFont typeface="Arial" panose="020B0604020202020204" pitchFamily="34" charset="0"/>
        <a:buNone/>
        <a:defRPr sz="3118" kern="1200">
          <a:solidFill>
            <a:schemeClr val="tx1"/>
          </a:solidFill>
          <a:latin typeface="+mn-lt"/>
          <a:ea typeface="+mn-ea"/>
          <a:cs typeface="+mn-cs"/>
        </a:defRPr>
      </a:lvl2pPr>
      <a:lvl3pPr marL="1187798" indent="0" algn="l" defTabSz="1187798" rtl="0" eaLnBrk="1" latinLnBrk="0" hangingPunct="1">
        <a:lnSpc>
          <a:spcPct val="90000"/>
        </a:lnSpc>
        <a:spcBef>
          <a:spcPts val="650"/>
        </a:spcBef>
        <a:buFont typeface="Arial" panose="020B0604020202020204" pitchFamily="34" charset="0"/>
        <a:buNone/>
        <a:defRPr sz="2598" kern="1200">
          <a:solidFill>
            <a:schemeClr val="tx1"/>
          </a:solidFill>
          <a:latin typeface="+mn-lt"/>
          <a:ea typeface="+mn-ea"/>
          <a:cs typeface="+mn-cs"/>
        </a:defRPr>
      </a:lvl3pPr>
      <a:lvl4pPr marL="1781699" indent="0" algn="l" defTabSz="1187798" rtl="0" eaLnBrk="1" latinLnBrk="0" hangingPunct="1">
        <a:lnSpc>
          <a:spcPct val="90000"/>
        </a:lnSpc>
        <a:spcBef>
          <a:spcPts val="650"/>
        </a:spcBef>
        <a:buFont typeface="Arial" panose="020B0604020202020204" pitchFamily="34" charset="0"/>
        <a:buNone/>
        <a:defRPr sz="2338" kern="1200">
          <a:solidFill>
            <a:schemeClr val="tx1"/>
          </a:solidFill>
          <a:latin typeface="+mn-lt"/>
          <a:ea typeface="+mn-ea"/>
          <a:cs typeface="+mn-cs"/>
        </a:defRPr>
      </a:lvl4pPr>
      <a:lvl5pPr marL="2375598" indent="0" algn="l" defTabSz="1187798" rtl="0" eaLnBrk="1" latinLnBrk="0" hangingPunct="1">
        <a:lnSpc>
          <a:spcPct val="90000"/>
        </a:lnSpc>
        <a:spcBef>
          <a:spcPts val="650"/>
        </a:spcBef>
        <a:buFont typeface="Arial" panose="020B0604020202020204" pitchFamily="34" charset="0"/>
        <a:buNone/>
        <a:defRPr sz="2338" kern="1200">
          <a:solidFill>
            <a:schemeClr val="tx1"/>
          </a:solidFill>
          <a:latin typeface="+mn-lt"/>
          <a:ea typeface="+mn-ea"/>
          <a:cs typeface="+mn-cs"/>
        </a:defRPr>
      </a:lvl5pPr>
      <a:lvl6pPr marL="3266447" indent="-296950" algn="l" defTabSz="1187798" rtl="0" eaLnBrk="1" latinLnBrk="0" hangingPunct="1">
        <a:lnSpc>
          <a:spcPct val="90000"/>
        </a:lnSpc>
        <a:spcBef>
          <a:spcPts val="650"/>
        </a:spcBef>
        <a:buFont typeface="Arial" panose="020B0604020202020204" pitchFamily="34" charset="0"/>
        <a:buChar char="•"/>
        <a:defRPr sz="2338" kern="1200">
          <a:solidFill>
            <a:schemeClr val="tx1"/>
          </a:solidFill>
          <a:latin typeface="+mn-lt"/>
          <a:ea typeface="+mn-ea"/>
          <a:cs typeface="+mn-cs"/>
        </a:defRPr>
      </a:lvl6pPr>
      <a:lvl7pPr marL="3860346" indent="-296950" algn="l" defTabSz="1187798" rtl="0" eaLnBrk="1" latinLnBrk="0" hangingPunct="1">
        <a:lnSpc>
          <a:spcPct val="90000"/>
        </a:lnSpc>
        <a:spcBef>
          <a:spcPts val="650"/>
        </a:spcBef>
        <a:buFont typeface="Arial" panose="020B0604020202020204" pitchFamily="34" charset="0"/>
        <a:buChar char="•"/>
        <a:defRPr sz="2338" kern="1200">
          <a:solidFill>
            <a:schemeClr val="tx1"/>
          </a:solidFill>
          <a:latin typeface="+mn-lt"/>
          <a:ea typeface="+mn-ea"/>
          <a:cs typeface="+mn-cs"/>
        </a:defRPr>
      </a:lvl7pPr>
      <a:lvl8pPr marL="4454245" indent="-296950" algn="l" defTabSz="1187798" rtl="0" eaLnBrk="1" latinLnBrk="0" hangingPunct="1">
        <a:lnSpc>
          <a:spcPct val="90000"/>
        </a:lnSpc>
        <a:spcBef>
          <a:spcPts val="650"/>
        </a:spcBef>
        <a:buFont typeface="Arial" panose="020B0604020202020204" pitchFamily="34" charset="0"/>
        <a:buChar char="•"/>
        <a:defRPr sz="2338" kern="1200">
          <a:solidFill>
            <a:schemeClr val="tx1"/>
          </a:solidFill>
          <a:latin typeface="+mn-lt"/>
          <a:ea typeface="+mn-ea"/>
          <a:cs typeface="+mn-cs"/>
        </a:defRPr>
      </a:lvl8pPr>
      <a:lvl9pPr marL="5048144" indent="-296950" algn="l" defTabSz="1187798" rtl="0" eaLnBrk="1" latinLnBrk="0" hangingPunct="1">
        <a:lnSpc>
          <a:spcPct val="90000"/>
        </a:lnSpc>
        <a:spcBef>
          <a:spcPts val="650"/>
        </a:spcBef>
        <a:buFont typeface="Arial" panose="020B0604020202020204" pitchFamily="34" charset="0"/>
        <a:buChar char="•"/>
        <a:defRPr sz="2338" kern="1200">
          <a:solidFill>
            <a:schemeClr val="tx1"/>
          </a:solidFill>
          <a:latin typeface="+mn-lt"/>
          <a:ea typeface="+mn-ea"/>
          <a:cs typeface="+mn-cs"/>
        </a:defRPr>
      </a:lvl9pPr>
    </p:bodyStyle>
    <p:otherStyle>
      <a:defPPr>
        <a:defRPr lang="en-US"/>
      </a:defPPr>
      <a:lvl1pPr marL="0" algn="l" defTabSz="1187798" rtl="0" eaLnBrk="1" latinLnBrk="0" hangingPunct="1">
        <a:defRPr sz="2338" kern="1200">
          <a:solidFill>
            <a:schemeClr val="tx1"/>
          </a:solidFill>
          <a:latin typeface="+mn-lt"/>
          <a:ea typeface="+mn-ea"/>
          <a:cs typeface="+mn-cs"/>
        </a:defRPr>
      </a:lvl1pPr>
      <a:lvl2pPr marL="593900" algn="l" defTabSz="1187798" rtl="0" eaLnBrk="1" latinLnBrk="0" hangingPunct="1">
        <a:defRPr sz="2338" kern="1200">
          <a:solidFill>
            <a:schemeClr val="tx1"/>
          </a:solidFill>
          <a:latin typeface="+mn-lt"/>
          <a:ea typeface="+mn-ea"/>
          <a:cs typeface="+mn-cs"/>
        </a:defRPr>
      </a:lvl2pPr>
      <a:lvl3pPr marL="1187798" algn="l" defTabSz="1187798" rtl="0" eaLnBrk="1" latinLnBrk="0" hangingPunct="1">
        <a:defRPr sz="2338" kern="1200">
          <a:solidFill>
            <a:schemeClr val="tx1"/>
          </a:solidFill>
          <a:latin typeface="+mn-lt"/>
          <a:ea typeface="+mn-ea"/>
          <a:cs typeface="+mn-cs"/>
        </a:defRPr>
      </a:lvl3pPr>
      <a:lvl4pPr marL="1781699" algn="l" defTabSz="1187798" rtl="0" eaLnBrk="1" latinLnBrk="0" hangingPunct="1">
        <a:defRPr sz="2338" kern="1200">
          <a:solidFill>
            <a:schemeClr val="tx1"/>
          </a:solidFill>
          <a:latin typeface="+mn-lt"/>
          <a:ea typeface="+mn-ea"/>
          <a:cs typeface="+mn-cs"/>
        </a:defRPr>
      </a:lvl4pPr>
      <a:lvl5pPr marL="2375598" algn="l" defTabSz="1187798" rtl="0" eaLnBrk="1" latinLnBrk="0" hangingPunct="1">
        <a:defRPr sz="2338" kern="1200">
          <a:solidFill>
            <a:schemeClr val="tx1"/>
          </a:solidFill>
          <a:latin typeface="+mn-lt"/>
          <a:ea typeface="+mn-ea"/>
          <a:cs typeface="+mn-cs"/>
        </a:defRPr>
      </a:lvl5pPr>
      <a:lvl6pPr marL="2969497" algn="l" defTabSz="1187798" rtl="0" eaLnBrk="1" latinLnBrk="0" hangingPunct="1">
        <a:defRPr sz="2338" kern="1200">
          <a:solidFill>
            <a:schemeClr val="tx1"/>
          </a:solidFill>
          <a:latin typeface="+mn-lt"/>
          <a:ea typeface="+mn-ea"/>
          <a:cs typeface="+mn-cs"/>
        </a:defRPr>
      </a:lvl6pPr>
      <a:lvl7pPr marL="3563396" algn="l" defTabSz="1187798" rtl="0" eaLnBrk="1" latinLnBrk="0" hangingPunct="1">
        <a:defRPr sz="2338" kern="1200">
          <a:solidFill>
            <a:schemeClr val="tx1"/>
          </a:solidFill>
          <a:latin typeface="+mn-lt"/>
          <a:ea typeface="+mn-ea"/>
          <a:cs typeface="+mn-cs"/>
        </a:defRPr>
      </a:lvl7pPr>
      <a:lvl8pPr marL="4157297" algn="l" defTabSz="1187798" rtl="0" eaLnBrk="1" latinLnBrk="0" hangingPunct="1">
        <a:defRPr sz="2338" kern="1200">
          <a:solidFill>
            <a:schemeClr val="tx1"/>
          </a:solidFill>
          <a:latin typeface="+mn-lt"/>
          <a:ea typeface="+mn-ea"/>
          <a:cs typeface="+mn-cs"/>
        </a:defRPr>
      </a:lvl8pPr>
      <a:lvl9pPr marL="4751195" algn="l" defTabSz="1187798" rtl="0" eaLnBrk="1" latinLnBrk="0" hangingPunct="1">
        <a:defRPr sz="2338"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C3310400-FC7E-A349-8FE5-569EB22F8D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1" y="0"/>
            <a:ext cx="12192000" cy="6858000"/>
          </a:xfrm>
          <a:prstGeom prst="rect">
            <a:avLst/>
          </a:prstGeom>
        </p:spPr>
      </p:pic>
      <p:sp>
        <p:nvSpPr>
          <p:cNvPr id="4" name="矩形 3">
            <a:extLst>
              <a:ext uri="{FF2B5EF4-FFF2-40B4-BE49-F238E27FC236}">
                <a16:creationId xmlns:a16="http://schemas.microsoft.com/office/drawing/2014/main" id="{D9AF9D07-1819-0D4C-806D-91F452DC89CF}"/>
              </a:ext>
            </a:extLst>
          </p:cNvPr>
          <p:cNvSpPr/>
          <p:nvPr/>
        </p:nvSpPr>
        <p:spPr>
          <a:xfrm>
            <a:off x="0" y="1014787"/>
            <a:ext cx="12196763" cy="4440082"/>
          </a:xfrm>
          <a:prstGeom prst="rect">
            <a:avLst/>
          </a:prstGeom>
          <a:solidFill>
            <a:srgbClr val="1D1D1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2" name="文本占位符 1">
            <a:extLst>
              <a:ext uri="{FF2B5EF4-FFF2-40B4-BE49-F238E27FC236}">
                <a16:creationId xmlns:a16="http://schemas.microsoft.com/office/drawing/2014/main" id="{40707447-0FCC-074B-826A-17D5170569B3}"/>
              </a:ext>
            </a:extLst>
          </p:cNvPr>
          <p:cNvSpPr>
            <a:spLocks noGrp="1"/>
          </p:cNvSpPr>
          <p:nvPr>
            <p:ph type="body" sz="quarter" idx="10"/>
          </p:nvPr>
        </p:nvSpPr>
        <p:spPr>
          <a:xfrm>
            <a:off x="1417861" y="3880886"/>
            <a:ext cx="1944216" cy="643926"/>
          </a:xfrm>
          <a:noFill/>
        </p:spPr>
        <p:txBody>
          <a:bodyPr anchor="ctr"/>
          <a:lstStyle/>
          <a:p>
            <a:r>
              <a:rPr lang="en-US" altLang="zh-CN"/>
              <a:t>ZOMI</a:t>
            </a:r>
            <a:endParaRPr lang="zh-CN" altLang="en-US" dirty="0"/>
          </a:p>
        </p:txBody>
      </p:sp>
      <p:sp>
        <p:nvSpPr>
          <p:cNvPr id="10" name="Title 9">
            <a:extLst>
              <a:ext uri="{FF2B5EF4-FFF2-40B4-BE49-F238E27FC236}">
                <a16:creationId xmlns:a16="http://schemas.microsoft.com/office/drawing/2014/main" id="{DB522738-1559-F0E8-1AB8-CC3EFF125A7C}"/>
              </a:ext>
            </a:extLst>
          </p:cNvPr>
          <p:cNvSpPr>
            <a:spLocks noGrp="1"/>
          </p:cNvSpPr>
          <p:nvPr>
            <p:ph type="ctrTitle"/>
          </p:nvPr>
        </p:nvSpPr>
        <p:spPr>
          <a:xfrm>
            <a:off x="953860" y="2560376"/>
            <a:ext cx="10659020" cy="1082322"/>
          </a:xfrm>
        </p:spPr>
        <p:txBody>
          <a:bodyPr/>
          <a:lstStyle/>
          <a:p>
            <a:r>
              <a:rPr lang="zh-CN" altLang="en-US" sz="4800" dirty="0">
                <a:solidFill>
                  <a:schemeClr val="tx2"/>
                </a:solidFill>
              </a:rPr>
              <a:t>高效 </a:t>
            </a:r>
            <a:r>
              <a:rPr lang="en-US" altLang="zh-CN" sz="4800" dirty="0">
                <a:solidFill>
                  <a:schemeClr val="tx2"/>
                </a:solidFill>
              </a:rPr>
              <a:t>Transformer </a:t>
            </a:r>
            <a:r>
              <a:rPr lang="zh-CN" altLang="en-US" sz="4800" dirty="0">
                <a:solidFill>
                  <a:schemeClr val="tx2"/>
                </a:solidFill>
              </a:rPr>
              <a:t>研究</a:t>
            </a:r>
            <a:br>
              <a:rPr lang="en-US" altLang="zh-CN" sz="4800" dirty="0">
                <a:solidFill>
                  <a:schemeClr val="tx2"/>
                </a:solidFill>
              </a:rPr>
            </a:br>
            <a:r>
              <a:rPr lang="en-US" altLang="zh-CN" sz="2000" dirty="0">
                <a:solidFill>
                  <a:schemeClr val="tx2"/>
                </a:solidFill>
              </a:rPr>
              <a:t>Linear</a:t>
            </a:r>
            <a:r>
              <a:rPr lang="zh-CN" altLang="en-US" sz="2000" dirty="0"/>
              <a:t> </a:t>
            </a:r>
            <a:r>
              <a:rPr lang="en-US" sz="2000" dirty="0"/>
              <a:t>Transformer </a:t>
            </a:r>
            <a:r>
              <a:rPr lang="zh-CN" altLang="en-US" sz="2000" dirty="0"/>
              <a:t>与 </a:t>
            </a:r>
            <a:r>
              <a:rPr lang="en-US" sz="2000" dirty="0"/>
              <a:t>Longformer </a:t>
            </a:r>
            <a:r>
              <a:rPr lang="zh-CN" altLang="en-US" sz="2000" dirty="0"/>
              <a:t>的结构原理及应用</a:t>
            </a:r>
            <a:br>
              <a:rPr lang="zh-CN" altLang="en-US" dirty="0"/>
            </a:br>
            <a:br>
              <a:rPr lang="zh-CN" altLang="en-US" sz="4800" dirty="0">
                <a:solidFill>
                  <a:schemeClr val="tx2"/>
                </a:solidFill>
              </a:rPr>
            </a:br>
            <a:endParaRPr lang="en-US" sz="4800" dirty="0"/>
          </a:p>
        </p:txBody>
      </p:sp>
      <p:pic>
        <p:nvPicPr>
          <p:cNvPr id="6" name="图片 5">
            <a:extLst>
              <a:ext uri="{FF2B5EF4-FFF2-40B4-BE49-F238E27FC236}">
                <a16:creationId xmlns:a16="http://schemas.microsoft.com/office/drawing/2014/main" id="{6A28B713-1474-034E-87C1-E100526817E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852696" y="4486280"/>
            <a:ext cx="676655" cy="676655"/>
          </a:xfrm>
          <a:prstGeom prst="ellipse">
            <a:avLst/>
          </a:prstGeom>
          <a:ln w="19050" cap="rnd">
            <a:solidFill>
              <a:srgbClr val="FFFFFF"/>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5" name="标题 1">
            <a:extLst>
              <a:ext uri="{FF2B5EF4-FFF2-40B4-BE49-F238E27FC236}">
                <a16:creationId xmlns:a16="http://schemas.microsoft.com/office/drawing/2014/main" id="{34B4C8F5-C78D-B149-9A25-9FB545F187F9}"/>
              </a:ext>
            </a:extLst>
          </p:cNvPr>
          <p:cNvSpPr txBox="1">
            <a:spLocks/>
          </p:cNvSpPr>
          <p:nvPr/>
        </p:nvSpPr>
        <p:spPr>
          <a:xfrm>
            <a:off x="852696" y="1112853"/>
            <a:ext cx="5994153" cy="953563"/>
          </a:xfrm>
          <a:prstGeom prst="rect">
            <a:avLst/>
          </a:prstGeom>
          <a:noFill/>
        </p:spPr>
        <p:txBody>
          <a:bodyPr anchor="ctr">
            <a:noAutofit/>
          </a:bodyPr>
          <a:lst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a:lstStyle>
          <a:p>
            <a:r>
              <a:rPr lang="zh-CN" altLang="en-US" sz="4000" kern="0" dirty="0">
                <a:solidFill>
                  <a:schemeClr val="tx2"/>
                </a:solidFill>
                <a:latin typeface="Gill Sans MT" panose="020B0502020104020203" pitchFamily="34" charset="0"/>
                <a:ea typeface="+mj-ea"/>
              </a:rPr>
              <a:t>大模型系列 </a:t>
            </a:r>
            <a:r>
              <a:rPr lang="en-US" altLang="zh-CN" sz="4000" kern="0" dirty="0">
                <a:solidFill>
                  <a:schemeClr val="tx2"/>
                </a:solidFill>
                <a:latin typeface="Gill Sans MT" panose="020B0502020104020203" pitchFamily="34" charset="0"/>
                <a:ea typeface="+mj-ea"/>
              </a:rPr>
              <a:t>–</a:t>
            </a:r>
            <a:r>
              <a:rPr lang="zh-CN" altLang="en-US" sz="4000" kern="0" dirty="0">
                <a:solidFill>
                  <a:schemeClr val="tx2"/>
                </a:solidFill>
                <a:latin typeface="Gill Sans MT" panose="020B0502020104020203" pitchFamily="34" charset="0"/>
                <a:ea typeface="+mj-ea"/>
              </a:rPr>
              <a:t> 大模型算法</a:t>
            </a:r>
            <a:endParaRPr lang="zh-CN" altLang="en-US" sz="6600" kern="0" dirty="0">
              <a:solidFill>
                <a:schemeClr val="tx2"/>
              </a:solidFill>
              <a:latin typeface="Gill Sans MT" panose="020B0502020104020203" pitchFamily="34" charset="0"/>
              <a:ea typeface="+mj-ea"/>
            </a:endParaRPr>
          </a:p>
        </p:txBody>
      </p:sp>
    </p:spTree>
    <p:extLst>
      <p:ext uri="{BB962C8B-B14F-4D97-AF65-F5344CB8AC3E}">
        <p14:creationId xmlns:p14="http://schemas.microsoft.com/office/powerpoint/2010/main" val="3746352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16B76C-AFF9-091A-81CD-804EA022617B}"/>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1CBF8330-FF1B-F7BD-07DC-B001617C6281}"/>
              </a:ext>
            </a:extLst>
          </p:cNvPr>
          <p:cNvSpPr txBox="1"/>
          <p:nvPr/>
        </p:nvSpPr>
        <p:spPr>
          <a:xfrm>
            <a:off x="4931236" y="1046095"/>
            <a:ext cx="2334293" cy="2646878"/>
          </a:xfrm>
          <a:prstGeom prst="rect">
            <a:avLst/>
          </a:prstGeom>
          <a:noFill/>
        </p:spPr>
        <p:txBody>
          <a:bodyPr wrap="none" rtlCol="0">
            <a:spAutoFit/>
          </a:bodyPr>
          <a:lstStyle/>
          <a:p>
            <a:pPr algn="ctr"/>
            <a:r>
              <a:rPr kumimoji="1" lang="en-US" altLang="zh-CN"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rPr>
              <a:t>01</a:t>
            </a:r>
            <a:endParaRPr kumimoji="1" lang="zh-CN" altLang="en-US"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endParaRPr>
          </a:p>
        </p:txBody>
      </p:sp>
      <p:sp>
        <p:nvSpPr>
          <p:cNvPr id="2" name="文本框 1">
            <a:extLst>
              <a:ext uri="{FF2B5EF4-FFF2-40B4-BE49-F238E27FC236}">
                <a16:creationId xmlns:a16="http://schemas.microsoft.com/office/drawing/2014/main" id="{29876D34-3FCF-58C3-277D-B747DF7AA87D}"/>
              </a:ext>
            </a:extLst>
          </p:cNvPr>
          <p:cNvSpPr txBox="1"/>
          <p:nvPr/>
        </p:nvSpPr>
        <p:spPr>
          <a:xfrm>
            <a:off x="1161561" y="3429000"/>
            <a:ext cx="10132418" cy="3139321"/>
          </a:xfrm>
          <a:prstGeom prst="rect">
            <a:avLst/>
          </a:prstGeom>
          <a:noFill/>
        </p:spPr>
        <p:txBody>
          <a:bodyPr wrap="square" rtlCol="0">
            <a:spAutoFit/>
          </a:bodyPr>
          <a:lstStyle/>
          <a:p>
            <a:pPr algn="ctr"/>
            <a:r>
              <a:rPr lang="en-US" altLang="zh-CN" sz="6600" b="1" dirty="0">
                <a:solidFill>
                  <a:srgbClr val="F2F2F2"/>
                </a:solidFill>
              </a:rPr>
              <a:t>Longformer:</a:t>
            </a:r>
            <a:r>
              <a:rPr lang="zh-CN" altLang="en-US" sz="6600" b="1" dirty="0">
                <a:solidFill>
                  <a:srgbClr val="F2F2F2"/>
                </a:solidFill>
              </a:rPr>
              <a:t>以稀疏注意力高效处理长文档</a:t>
            </a:r>
          </a:p>
          <a:p>
            <a:pPr algn="ctr"/>
            <a:endParaRPr lang="en-US" altLang="zh-CN" sz="6600" b="1" dirty="0">
              <a:solidFill>
                <a:srgbClr val="F2F2F2"/>
              </a:solidFill>
              <a:latin typeface="Lexend" pitchFamily="2" charset="0"/>
              <a:ea typeface="+mj-ea"/>
            </a:endParaRPr>
          </a:p>
        </p:txBody>
      </p:sp>
    </p:spTree>
    <p:extLst>
      <p:ext uri="{BB962C8B-B14F-4D97-AF65-F5344CB8AC3E}">
        <p14:creationId xmlns:p14="http://schemas.microsoft.com/office/powerpoint/2010/main" val="3552928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BA7AE3-D54A-579C-1946-789D2FC22E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743C38-1960-70AE-7F80-EB910486DF88}"/>
              </a:ext>
            </a:extLst>
          </p:cNvPr>
          <p:cNvSpPr>
            <a:spLocks noGrp="1"/>
          </p:cNvSpPr>
          <p:nvPr>
            <p:ph type="title"/>
          </p:nvPr>
        </p:nvSpPr>
        <p:spPr>
          <a:xfrm>
            <a:off x="649114" y="240959"/>
            <a:ext cx="10963473" cy="589190"/>
          </a:xfrm>
        </p:spPr>
        <p:txBody>
          <a:bodyPr/>
          <a:lstStyle/>
          <a:p>
            <a:r>
              <a:rPr lang="en-US" altLang="zh-CN" dirty="0"/>
              <a:t>Longformer</a:t>
            </a:r>
            <a:r>
              <a:rPr lang="zh-CN" altLang="en-US" dirty="0"/>
              <a:t>：通过稀疏注意力高效处理长文档</a:t>
            </a:r>
          </a:p>
        </p:txBody>
      </p:sp>
      <p:sp>
        <p:nvSpPr>
          <p:cNvPr id="6" name="TextBox 5">
            <a:extLst>
              <a:ext uri="{FF2B5EF4-FFF2-40B4-BE49-F238E27FC236}">
                <a16:creationId xmlns:a16="http://schemas.microsoft.com/office/drawing/2014/main" id="{2607F357-8A87-A6AC-1DA7-E79BAF406C41}"/>
              </a:ext>
            </a:extLst>
          </p:cNvPr>
          <p:cNvSpPr txBox="1"/>
          <p:nvPr/>
        </p:nvSpPr>
        <p:spPr>
          <a:xfrm>
            <a:off x="649114" y="841575"/>
            <a:ext cx="8270748" cy="307777"/>
          </a:xfrm>
          <a:prstGeom prst="rect">
            <a:avLst/>
          </a:prstGeom>
          <a:noFill/>
        </p:spPr>
        <p:txBody>
          <a:bodyPr wrap="square">
            <a:spAutoFit/>
          </a:bodyPr>
          <a:lstStyle/>
          <a:p>
            <a:r>
              <a:rPr lang="zh-CN" altLang="en-US" sz="1400" b="1" dirty="0"/>
              <a:t>核心概念与动机：赋能 </a:t>
            </a:r>
            <a:r>
              <a:rPr lang="en-US" sz="1400" b="1" dirty="0"/>
              <a:t>Transformer </a:t>
            </a:r>
            <a:r>
              <a:rPr lang="zh-CN" altLang="en-US" sz="1400" b="1" dirty="0"/>
              <a:t>处理文档级输入</a:t>
            </a:r>
          </a:p>
        </p:txBody>
      </p:sp>
      <p:sp>
        <p:nvSpPr>
          <p:cNvPr id="3" name="Content Placeholder 2">
            <a:extLst>
              <a:ext uri="{FF2B5EF4-FFF2-40B4-BE49-F238E27FC236}">
                <a16:creationId xmlns:a16="http://schemas.microsoft.com/office/drawing/2014/main" id="{85D17F85-8A9A-F813-5631-5E60906F69F5}"/>
              </a:ext>
            </a:extLst>
          </p:cNvPr>
          <p:cNvSpPr>
            <a:spLocks noGrp="1"/>
          </p:cNvSpPr>
          <p:nvPr>
            <p:ph sz="half" idx="1"/>
          </p:nvPr>
        </p:nvSpPr>
        <p:spPr>
          <a:xfrm>
            <a:off x="612745" y="1355844"/>
            <a:ext cx="11458700" cy="5053686"/>
          </a:xfrm>
        </p:spPr>
        <p:txBody>
          <a:bodyPr/>
          <a:lstStyle/>
          <a:p>
            <a:r>
              <a:rPr lang="en-US" altLang="zh-CN" sz="1200" b="1" dirty="0"/>
              <a:t> </a:t>
            </a:r>
            <a:r>
              <a:rPr lang="zh-CN" altLang="en-US" sz="1600" b="1" dirty="0"/>
              <a:t>线性 </a:t>
            </a:r>
            <a:r>
              <a:rPr lang="en-US" altLang="zh-CN" sz="1600" b="1" dirty="0"/>
              <a:t>Transformer </a:t>
            </a:r>
            <a:r>
              <a:rPr lang="zh-CN" altLang="en-US" sz="1600" b="1" dirty="0"/>
              <a:t>与 </a:t>
            </a:r>
            <a:r>
              <a:rPr lang="en-US" altLang="zh-CN" sz="1600" b="1" dirty="0"/>
              <a:t>Longformer </a:t>
            </a:r>
            <a:r>
              <a:rPr lang="zh-CN" altLang="en-US" sz="1600" b="1" dirty="0"/>
              <a:t>的贡献总结</a:t>
            </a:r>
          </a:p>
          <a:p>
            <a:r>
              <a:rPr lang="zh-CN" altLang="en-US" sz="1200" dirty="0"/>
              <a:t>线性 </a:t>
            </a:r>
            <a:r>
              <a:rPr lang="en-US" altLang="zh-CN" sz="1200" dirty="0"/>
              <a:t>Transformer </a:t>
            </a:r>
            <a:r>
              <a:rPr lang="zh-CN" altLang="en-US" sz="1200" dirty="0"/>
              <a:t>和 </a:t>
            </a:r>
            <a:r>
              <a:rPr lang="en-US" altLang="zh-CN" sz="1200" dirty="0"/>
              <a:t>Longformer </a:t>
            </a:r>
            <a:r>
              <a:rPr lang="zh-CN" altLang="en-US" sz="1200" dirty="0"/>
              <a:t>作为高效 </a:t>
            </a:r>
            <a:r>
              <a:rPr lang="en-US" altLang="zh-CN" sz="1200" dirty="0"/>
              <a:t>Transformer </a:t>
            </a:r>
            <a:r>
              <a:rPr lang="zh-CN" altLang="en-US" sz="1200" dirty="0"/>
              <a:t>领域的杰出代表，为解决标准 </a:t>
            </a:r>
            <a:r>
              <a:rPr lang="en-US" altLang="zh-CN" sz="1200" dirty="0"/>
              <a:t>Transformer </a:t>
            </a:r>
            <a:r>
              <a:rPr lang="zh-CN" altLang="en-US" sz="1200" dirty="0"/>
              <a:t>在处理长序列时面临的二次复杂度瓶颈问题做出了重要贡献。</a:t>
            </a:r>
          </a:p>
          <a:p>
            <a:pPr lvl="1"/>
            <a:r>
              <a:rPr lang="zh-CN" altLang="en-US" sz="1200" b="1" dirty="0"/>
              <a:t>线性 </a:t>
            </a:r>
            <a:r>
              <a:rPr lang="en-US" altLang="zh-CN" sz="1200" b="1" dirty="0"/>
              <a:t>Transformer</a:t>
            </a:r>
            <a:r>
              <a:rPr lang="zh-CN" altLang="en-US" sz="1200" dirty="0"/>
              <a:t> 通过对自注意力机制进行根本性的数学重构，成功地将计算复杂度降低至线性级别。其核心贡献在于展示了在不显式构建 </a:t>
            </a:r>
            <a:r>
              <a:rPr lang="en-US" altLang="zh-CN" sz="1200" dirty="0"/>
              <a:t>N×N </a:t>
            </a:r>
            <a:r>
              <a:rPr lang="zh-CN" altLang="en-US" sz="1200" dirty="0"/>
              <a:t>注意力矩阵的情况下，依然可以实现有效的序列建模。</a:t>
            </a:r>
          </a:p>
          <a:p>
            <a:pPr lvl="1"/>
            <a:r>
              <a:rPr lang="en-US" altLang="zh-CN" sz="1200" b="1" dirty="0"/>
              <a:t>Longformer</a:t>
            </a:r>
            <a:r>
              <a:rPr lang="zh-CN" altLang="en-US" sz="1200" dirty="0"/>
              <a:t> 则通过引入精心设计的稀疏注意力模式，在保持对长距离依赖捕获能力的同时，实现了计算复杂度的线性扩展。它为处理数千词元级别的长文档提供了切实可行的解决方案。</a:t>
            </a:r>
          </a:p>
          <a:p>
            <a:r>
              <a:rPr lang="zh-CN" altLang="en-US" sz="1200" dirty="0"/>
              <a:t>这两种模型代表了通往效率的两条不同但均成功的路径：前者侧重于数学公式的革新，后者则侧重于结构化的稀疏计算。</a:t>
            </a:r>
          </a:p>
          <a:p>
            <a:r>
              <a:rPr lang="zh-CN" altLang="en-US" sz="1600" b="1" dirty="0"/>
              <a:t>对其影响及高效 </a:t>
            </a:r>
            <a:r>
              <a:rPr lang="en-US" altLang="zh-CN" sz="1600" b="1" dirty="0"/>
              <a:t>NLP </a:t>
            </a:r>
            <a:r>
              <a:rPr lang="zh-CN" altLang="en-US" sz="1600" b="1" dirty="0"/>
              <a:t>未来的总结性思考</a:t>
            </a:r>
          </a:p>
          <a:p>
            <a:pPr lvl="1"/>
            <a:r>
              <a:rPr lang="zh-CN" altLang="en-US" sz="1200" dirty="0"/>
              <a:t>线性 </a:t>
            </a:r>
            <a:r>
              <a:rPr lang="en-US" altLang="zh-CN" sz="1200" dirty="0"/>
              <a:t>Transformer </a:t>
            </a:r>
            <a:r>
              <a:rPr lang="zh-CN" altLang="en-US" sz="1200" dirty="0"/>
              <a:t>和 </a:t>
            </a:r>
            <a:r>
              <a:rPr lang="en-US" altLang="zh-CN" sz="1200" dirty="0"/>
              <a:t>Longformer </a:t>
            </a:r>
            <a:r>
              <a:rPr lang="zh-CN" altLang="en-US" sz="1200" dirty="0"/>
              <a:t>的出现，极大地推动了自然语言处理及相关领域处理长序列的能力，使得以往因计算资源限制而难以处理的任务（如整本书籍的分析、长篇对话的理解、基因组序列的建模）成为可能。</a:t>
            </a:r>
          </a:p>
          <a:p>
            <a:pPr lvl="1"/>
            <a:r>
              <a:rPr lang="zh-CN" altLang="en-US" sz="1200" dirty="0"/>
              <a:t>展望未来，对效率的追求仍将是驱动模型架构创新和能力边界拓展的核心动力。最终的</a:t>
            </a:r>
            <a:r>
              <a:rPr lang="en-US" altLang="zh-CN" sz="1200" dirty="0"/>
              <a:t>"</a:t>
            </a:r>
            <a:r>
              <a:rPr lang="zh-CN" altLang="en-US" sz="1200" dirty="0"/>
              <a:t>高效 </a:t>
            </a:r>
            <a:r>
              <a:rPr lang="en-US" altLang="zh-CN" sz="1200" dirty="0"/>
              <a:t>Transformer"</a:t>
            </a:r>
            <a:r>
              <a:rPr lang="zh-CN" altLang="en-US" sz="1200" dirty="0"/>
              <a:t>可能并非单一的某种架构，而是一个包含多种技术和策略的工具箱，研究人员和工程师可以根据具体任务的需求、数据特性和硬件条件，灵活地选择和组合这些工具。</a:t>
            </a:r>
          </a:p>
          <a:p>
            <a:pPr lvl="1"/>
            <a:r>
              <a:rPr lang="zh-CN" altLang="en-US" sz="1200" dirty="0"/>
              <a:t>这个不断演进的格局将持续推动人工智能在理解和生成复杂序列数据方面达到新的高度。</a:t>
            </a:r>
          </a:p>
        </p:txBody>
      </p:sp>
    </p:spTree>
    <p:extLst>
      <p:ext uri="{BB962C8B-B14F-4D97-AF65-F5344CB8AC3E}">
        <p14:creationId xmlns:p14="http://schemas.microsoft.com/office/powerpoint/2010/main" val="636589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94A3AF-9AC4-DE74-66C4-5B593E43D5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9C2084-231A-FAE6-E06C-16BD9FC5C502}"/>
              </a:ext>
            </a:extLst>
          </p:cNvPr>
          <p:cNvSpPr>
            <a:spLocks noGrp="1"/>
          </p:cNvSpPr>
          <p:nvPr>
            <p:ph type="title"/>
          </p:nvPr>
        </p:nvSpPr>
        <p:spPr>
          <a:xfrm>
            <a:off x="649114" y="240959"/>
            <a:ext cx="10963473" cy="589190"/>
          </a:xfrm>
        </p:spPr>
        <p:txBody>
          <a:bodyPr/>
          <a:lstStyle/>
          <a:p>
            <a:r>
              <a:rPr lang="zh-CN" altLang="en-US" dirty="0"/>
              <a:t>区分线性 </a:t>
            </a:r>
            <a:r>
              <a:rPr lang="en-US" altLang="en-US" dirty="0"/>
              <a:t>Transformer </a:t>
            </a:r>
            <a:r>
              <a:rPr lang="zh-CN" altLang="en-US" dirty="0"/>
              <a:t>与 </a:t>
            </a:r>
            <a:r>
              <a:rPr lang="en-US" altLang="en-US" dirty="0"/>
              <a:t>Longformer：</a:t>
            </a:r>
            <a:r>
              <a:rPr lang="zh-CN" altLang="en-US" dirty="0"/>
              <a:t>通往效率的不同路径</a:t>
            </a:r>
          </a:p>
        </p:txBody>
      </p:sp>
    </p:spTree>
    <p:extLst>
      <p:ext uri="{BB962C8B-B14F-4D97-AF65-F5344CB8AC3E}">
        <p14:creationId xmlns:p14="http://schemas.microsoft.com/office/powerpoint/2010/main" val="225681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F68DBB-68D3-37AD-B59F-BD17874B09D7}"/>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C4E7892B-CFD5-1532-2736-5472EA5BC06E}"/>
              </a:ext>
            </a:extLst>
          </p:cNvPr>
          <p:cNvSpPr txBox="1"/>
          <p:nvPr/>
        </p:nvSpPr>
        <p:spPr>
          <a:xfrm>
            <a:off x="4931236" y="1046095"/>
            <a:ext cx="2334293" cy="2646878"/>
          </a:xfrm>
          <a:prstGeom prst="rect">
            <a:avLst/>
          </a:prstGeom>
          <a:noFill/>
        </p:spPr>
        <p:txBody>
          <a:bodyPr wrap="none" rtlCol="0">
            <a:spAutoFit/>
          </a:bodyPr>
          <a:lstStyle/>
          <a:p>
            <a:pPr algn="ctr"/>
            <a:r>
              <a:rPr kumimoji="1" lang="en-US" altLang="zh-CN"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rPr>
              <a:t>01</a:t>
            </a:r>
            <a:endParaRPr kumimoji="1" lang="zh-CN" altLang="en-US"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endParaRPr>
          </a:p>
        </p:txBody>
      </p:sp>
      <p:sp>
        <p:nvSpPr>
          <p:cNvPr id="2" name="文本框 1">
            <a:extLst>
              <a:ext uri="{FF2B5EF4-FFF2-40B4-BE49-F238E27FC236}">
                <a16:creationId xmlns:a16="http://schemas.microsoft.com/office/drawing/2014/main" id="{941DBF86-3CCA-92FA-29FB-4E5908430046}"/>
              </a:ext>
            </a:extLst>
          </p:cNvPr>
          <p:cNvSpPr txBox="1"/>
          <p:nvPr/>
        </p:nvSpPr>
        <p:spPr>
          <a:xfrm>
            <a:off x="1161561" y="3429000"/>
            <a:ext cx="10132418" cy="1107996"/>
          </a:xfrm>
          <a:prstGeom prst="rect">
            <a:avLst/>
          </a:prstGeom>
          <a:noFill/>
        </p:spPr>
        <p:txBody>
          <a:bodyPr wrap="square" rtlCol="0">
            <a:spAutoFit/>
          </a:bodyPr>
          <a:lstStyle/>
          <a:p>
            <a:pPr algn="ctr"/>
            <a:r>
              <a:rPr lang="zh-CN" altLang="en-US" sz="6600" b="1" dirty="0">
                <a:solidFill>
                  <a:srgbClr val="F2F2F2"/>
                </a:solidFill>
              </a:rPr>
              <a:t>挑战、局限性与未来展望</a:t>
            </a:r>
            <a:endParaRPr lang="en-US" altLang="zh-CN" sz="6600" b="1" dirty="0">
              <a:solidFill>
                <a:srgbClr val="F2F2F2"/>
              </a:solidFill>
              <a:latin typeface="Lexend" pitchFamily="2" charset="0"/>
              <a:ea typeface="+mj-ea"/>
            </a:endParaRPr>
          </a:p>
        </p:txBody>
      </p:sp>
    </p:spTree>
    <p:extLst>
      <p:ext uri="{BB962C8B-B14F-4D97-AF65-F5344CB8AC3E}">
        <p14:creationId xmlns:p14="http://schemas.microsoft.com/office/powerpoint/2010/main" val="21111258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4B491A-969C-4C57-BC61-F128BBDD8A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F2B0DF-80D6-058B-CA44-D4FF9C5B2806}"/>
              </a:ext>
            </a:extLst>
          </p:cNvPr>
          <p:cNvSpPr>
            <a:spLocks noGrp="1"/>
          </p:cNvSpPr>
          <p:nvPr>
            <p:ph type="title"/>
          </p:nvPr>
        </p:nvSpPr>
        <p:spPr>
          <a:xfrm>
            <a:off x="649114" y="240959"/>
            <a:ext cx="10963473" cy="589190"/>
          </a:xfrm>
        </p:spPr>
        <p:txBody>
          <a:bodyPr/>
          <a:lstStyle/>
          <a:p>
            <a:r>
              <a:rPr lang="zh-CN" altLang="en-US" dirty="0"/>
              <a:t>挑战、局限性与未来展望</a:t>
            </a:r>
          </a:p>
        </p:txBody>
      </p:sp>
    </p:spTree>
    <p:extLst>
      <p:ext uri="{BB962C8B-B14F-4D97-AF65-F5344CB8AC3E}">
        <p14:creationId xmlns:p14="http://schemas.microsoft.com/office/powerpoint/2010/main" val="34699343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2AEBFB-926E-A09F-46F9-FF99EC650650}"/>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35994DD6-21CC-6E74-281F-8CAE63D5116A}"/>
              </a:ext>
            </a:extLst>
          </p:cNvPr>
          <p:cNvSpPr txBox="1"/>
          <p:nvPr/>
        </p:nvSpPr>
        <p:spPr>
          <a:xfrm>
            <a:off x="4931236" y="1046095"/>
            <a:ext cx="2334293" cy="2646878"/>
          </a:xfrm>
          <a:prstGeom prst="rect">
            <a:avLst/>
          </a:prstGeom>
          <a:noFill/>
        </p:spPr>
        <p:txBody>
          <a:bodyPr wrap="none" rtlCol="0">
            <a:spAutoFit/>
          </a:bodyPr>
          <a:lstStyle/>
          <a:p>
            <a:pPr algn="ctr"/>
            <a:r>
              <a:rPr kumimoji="1" lang="en-US" altLang="zh-CN"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rPr>
              <a:t>01</a:t>
            </a:r>
            <a:endParaRPr kumimoji="1" lang="zh-CN" altLang="en-US"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endParaRPr>
          </a:p>
        </p:txBody>
      </p:sp>
      <p:sp>
        <p:nvSpPr>
          <p:cNvPr id="2" name="文本框 1">
            <a:extLst>
              <a:ext uri="{FF2B5EF4-FFF2-40B4-BE49-F238E27FC236}">
                <a16:creationId xmlns:a16="http://schemas.microsoft.com/office/drawing/2014/main" id="{CFF5D7F9-30E6-B425-9CF1-AE79BEB8A511}"/>
              </a:ext>
            </a:extLst>
          </p:cNvPr>
          <p:cNvSpPr txBox="1"/>
          <p:nvPr/>
        </p:nvSpPr>
        <p:spPr>
          <a:xfrm>
            <a:off x="1161561" y="3429000"/>
            <a:ext cx="10132418" cy="1107996"/>
          </a:xfrm>
          <a:prstGeom prst="rect">
            <a:avLst/>
          </a:prstGeom>
          <a:noFill/>
        </p:spPr>
        <p:txBody>
          <a:bodyPr wrap="square" rtlCol="0">
            <a:spAutoFit/>
          </a:bodyPr>
          <a:lstStyle/>
          <a:p>
            <a:pPr algn="ctr"/>
            <a:r>
              <a:rPr lang="zh-CN" altLang="en-US" sz="6600" b="1" dirty="0">
                <a:solidFill>
                  <a:srgbClr val="F2F2F2"/>
                </a:solidFill>
              </a:rPr>
              <a:t>高效序列建模的演进格局</a:t>
            </a:r>
            <a:endParaRPr lang="en-US" altLang="zh-CN" sz="6600" b="1" dirty="0">
              <a:solidFill>
                <a:srgbClr val="F2F2F2"/>
              </a:solidFill>
              <a:latin typeface="Lexend" pitchFamily="2" charset="0"/>
              <a:ea typeface="+mj-ea"/>
            </a:endParaRPr>
          </a:p>
        </p:txBody>
      </p:sp>
    </p:spTree>
    <p:extLst>
      <p:ext uri="{BB962C8B-B14F-4D97-AF65-F5344CB8AC3E}">
        <p14:creationId xmlns:p14="http://schemas.microsoft.com/office/powerpoint/2010/main" val="1427159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B91F30-46E4-A4D6-C2A9-3A5F5BC480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FB833A-6005-1E0F-773B-F4E4B9B20881}"/>
              </a:ext>
            </a:extLst>
          </p:cNvPr>
          <p:cNvSpPr>
            <a:spLocks noGrp="1"/>
          </p:cNvSpPr>
          <p:nvPr>
            <p:ph type="title"/>
          </p:nvPr>
        </p:nvSpPr>
        <p:spPr>
          <a:xfrm>
            <a:off x="649114" y="240959"/>
            <a:ext cx="10963473" cy="589190"/>
          </a:xfrm>
        </p:spPr>
        <p:txBody>
          <a:bodyPr/>
          <a:lstStyle/>
          <a:p>
            <a:r>
              <a:rPr lang="zh-CN" altLang="en-US" dirty="0"/>
              <a:t>高效序列建模的演进格局</a:t>
            </a:r>
          </a:p>
        </p:txBody>
      </p:sp>
    </p:spTree>
    <p:extLst>
      <p:ext uri="{BB962C8B-B14F-4D97-AF65-F5344CB8AC3E}">
        <p14:creationId xmlns:p14="http://schemas.microsoft.com/office/powerpoint/2010/main" val="3973208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96880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ABC902-8E03-DB47-A6D1-4587F68DA80D}"/>
              </a:ext>
            </a:extLst>
          </p:cNvPr>
          <p:cNvSpPr>
            <a:spLocks noGrp="1"/>
          </p:cNvSpPr>
          <p:nvPr>
            <p:ph type="title"/>
          </p:nvPr>
        </p:nvSpPr>
        <p:spPr/>
        <p:txBody>
          <a:bodyPr/>
          <a:lstStyle/>
          <a:p>
            <a:r>
              <a:rPr lang="zh-CN" altLang="en-US" dirty="0">
                <a:solidFill>
                  <a:srgbClr val="C00000"/>
                </a:solidFill>
                <a:latin typeface="+mj-ea"/>
                <a:sym typeface="Huawei Sans" panose="020C0503030203020204" pitchFamily="34" charset="0"/>
              </a:rPr>
              <a:t>关于本内容</a:t>
            </a:r>
            <a:endParaRPr lang="zh-CN" altLang="en-US" dirty="0">
              <a:solidFill>
                <a:srgbClr val="C00000"/>
              </a:solidFill>
            </a:endParaRPr>
          </a:p>
        </p:txBody>
      </p:sp>
      <p:sp>
        <p:nvSpPr>
          <p:cNvPr id="3" name="内容占位符 2">
            <a:extLst>
              <a:ext uri="{FF2B5EF4-FFF2-40B4-BE49-F238E27FC236}">
                <a16:creationId xmlns:a16="http://schemas.microsoft.com/office/drawing/2014/main" id="{C28E275F-E2FC-CB4B-BF84-40CABBAE680B}"/>
              </a:ext>
            </a:extLst>
          </p:cNvPr>
          <p:cNvSpPr>
            <a:spLocks noGrp="1"/>
          </p:cNvSpPr>
          <p:nvPr>
            <p:ph sz="half" idx="1"/>
          </p:nvPr>
        </p:nvSpPr>
        <p:spPr>
          <a:xfrm>
            <a:off x="372029" y="1147353"/>
            <a:ext cx="11161240" cy="5007429"/>
          </a:xfrm>
        </p:spPr>
        <p:txBody>
          <a:bodyPr anchor="ctr"/>
          <a:lstStyle/>
          <a:p>
            <a:pPr marL="696306" lvl="1" indent="-457200">
              <a:buFont typeface="+mj-lt"/>
              <a:buAutoNum type="arabicPeriod"/>
            </a:pPr>
            <a:r>
              <a:rPr lang="zh-CN" altLang="en-US" sz="2400" dirty="0">
                <a:latin typeface="Gill Sans MT" panose="020B0502020104020203" pitchFamily="34" charset="0"/>
              </a:rPr>
              <a:t>理解传统 </a:t>
            </a:r>
            <a:r>
              <a:rPr lang="en-US" altLang="zh-CN" sz="2400" dirty="0">
                <a:latin typeface="Gill Sans MT" panose="020B0502020104020203" pitchFamily="34" charset="0"/>
              </a:rPr>
              <a:t>Transformer </a:t>
            </a:r>
            <a:r>
              <a:rPr lang="zh-CN" altLang="en-US" sz="2400" dirty="0">
                <a:latin typeface="Gill Sans MT" panose="020B0502020104020203" pitchFamily="34" charset="0"/>
              </a:rPr>
              <a:t>的效率瓶颈</a:t>
            </a:r>
          </a:p>
          <a:p>
            <a:pPr marL="696306" lvl="1" indent="-457200">
              <a:buFont typeface="+mj-lt"/>
              <a:buAutoNum type="arabicPeriod"/>
            </a:pPr>
            <a:r>
              <a:rPr lang="zh-CN" altLang="en-US" sz="2400" dirty="0">
                <a:latin typeface="Gill Sans MT" panose="020B0502020104020203" pitchFamily="34" charset="0"/>
              </a:rPr>
              <a:t>线性 </a:t>
            </a:r>
            <a:r>
              <a:rPr lang="en-US" altLang="zh-CN" sz="2400" dirty="0">
                <a:latin typeface="Gill Sans MT" panose="020B0502020104020203" pitchFamily="34" charset="0"/>
              </a:rPr>
              <a:t>Transformer</a:t>
            </a:r>
            <a:r>
              <a:rPr lang="zh-CN" altLang="en-US" sz="2400" dirty="0">
                <a:latin typeface="Gill Sans MT" panose="020B0502020104020203" pitchFamily="34" charset="0"/>
              </a:rPr>
              <a:t>：以线性复杂度重塑注意力机制</a:t>
            </a:r>
          </a:p>
          <a:p>
            <a:pPr marL="696306" lvl="1" indent="-457200">
              <a:buFont typeface="+mj-lt"/>
              <a:buAutoNum type="arabicPeriod"/>
            </a:pPr>
            <a:r>
              <a:rPr lang="en-US" altLang="zh-CN" sz="2400" dirty="0">
                <a:latin typeface="Gill Sans MT" panose="020B0502020104020203" pitchFamily="34" charset="0"/>
              </a:rPr>
              <a:t>Longformer</a:t>
            </a:r>
            <a:r>
              <a:rPr lang="zh-CN" altLang="en-US" sz="2400" dirty="0">
                <a:latin typeface="Gill Sans MT" panose="020B0502020104020203" pitchFamily="34" charset="0"/>
              </a:rPr>
              <a:t>：通过稀疏注意力高效处理长文档</a:t>
            </a:r>
          </a:p>
          <a:p>
            <a:pPr marL="696306" lvl="1" indent="-457200">
              <a:buFont typeface="+mj-lt"/>
              <a:buAutoNum type="arabicPeriod"/>
            </a:pPr>
            <a:r>
              <a:rPr lang="zh-CN" altLang="en-US" sz="2400" dirty="0">
                <a:latin typeface="Gill Sans MT" panose="020B0502020104020203" pitchFamily="34" charset="0"/>
              </a:rPr>
              <a:t>挑战、局限性与未来展望</a:t>
            </a:r>
            <a:endParaRPr lang="en-US" altLang="zh-CN" sz="2400" dirty="0">
              <a:latin typeface="Gill Sans MT" panose="020B0502020104020203" pitchFamily="34" charset="0"/>
            </a:endParaRPr>
          </a:p>
          <a:p>
            <a:pPr marL="696306" lvl="1" indent="-457200">
              <a:buFont typeface="+mj-lt"/>
              <a:buAutoNum type="arabicPeriod"/>
            </a:pPr>
            <a:r>
              <a:rPr lang="zh-CN" altLang="en-US" sz="2400" dirty="0">
                <a:latin typeface="Gill Sans MT" panose="020B0502020104020203" pitchFamily="34" charset="0"/>
              </a:rPr>
              <a:t>高效序列建模的演进格局</a:t>
            </a:r>
          </a:p>
          <a:p>
            <a:pPr marL="239106" lvl="1" indent="0">
              <a:buNone/>
            </a:pPr>
            <a:endParaRPr lang="en-US" altLang="zh-CN" sz="2400" dirty="0">
              <a:latin typeface="Gill Sans MT" panose="020B0502020104020203" pitchFamily="34" charset="0"/>
            </a:endParaRPr>
          </a:p>
        </p:txBody>
      </p:sp>
    </p:spTree>
    <p:extLst>
      <p:ext uri="{BB962C8B-B14F-4D97-AF65-F5344CB8AC3E}">
        <p14:creationId xmlns:p14="http://schemas.microsoft.com/office/powerpoint/2010/main" val="33087366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7CADB-B13A-46D6-859C-621A275137BF}"/>
              </a:ext>
            </a:extLst>
          </p:cNvPr>
          <p:cNvSpPr>
            <a:spLocks noGrp="1"/>
          </p:cNvSpPr>
          <p:nvPr>
            <p:ph type="title"/>
          </p:nvPr>
        </p:nvSpPr>
        <p:spPr/>
        <p:txBody>
          <a:bodyPr/>
          <a:lstStyle/>
          <a:p>
            <a:r>
              <a:rPr lang="zh-CN" altLang="en-US" dirty="0"/>
              <a:t>续接上</a:t>
            </a:r>
            <a:r>
              <a:rPr lang="en-US" altLang="zh-CN" dirty="0"/>
              <a:t> 03LinearAtt  </a:t>
            </a:r>
            <a:r>
              <a:rPr lang="zh-CN" altLang="en-US" dirty="0"/>
              <a:t>第</a:t>
            </a:r>
            <a:r>
              <a:rPr lang="en-US" altLang="zh-CN" dirty="0"/>
              <a:t>3-26</a:t>
            </a:r>
            <a:r>
              <a:rPr lang="zh-CN" altLang="en-US" dirty="0"/>
              <a:t>页</a:t>
            </a:r>
            <a:endParaRPr lang="en-US" dirty="0"/>
          </a:p>
        </p:txBody>
      </p:sp>
      <p:sp>
        <p:nvSpPr>
          <p:cNvPr id="3" name="Content Placeholder 2">
            <a:extLst>
              <a:ext uri="{FF2B5EF4-FFF2-40B4-BE49-F238E27FC236}">
                <a16:creationId xmlns:a16="http://schemas.microsoft.com/office/drawing/2014/main" id="{71CD8D8E-7D48-BE38-6DB3-D0101B918C83}"/>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58DA1CFA-3F9D-36ED-B343-8FD4476C0DED}"/>
              </a:ext>
            </a:extLst>
          </p:cNvPr>
          <p:cNvSpPr>
            <a:spLocks noGrp="1"/>
          </p:cNvSpPr>
          <p:nvPr>
            <p:ph sz="half" idx="10"/>
          </p:nvPr>
        </p:nvSpPr>
        <p:spPr/>
        <p:txBody>
          <a:bodyPr/>
          <a:lstStyle/>
          <a:p>
            <a:endParaRPr lang="en-US"/>
          </a:p>
        </p:txBody>
      </p:sp>
    </p:spTree>
    <p:extLst>
      <p:ext uri="{BB962C8B-B14F-4D97-AF65-F5344CB8AC3E}">
        <p14:creationId xmlns:p14="http://schemas.microsoft.com/office/powerpoint/2010/main" val="3228956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1B95A44-CCF2-9448-AD90-014C7B1CC7EC}"/>
              </a:ext>
            </a:extLst>
          </p:cNvPr>
          <p:cNvSpPr txBox="1"/>
          <p:nvPr/>
        </p:nvSpPr>
        <p:spPr>
          <a:xfrm>
            <a:off x="4931236" y="1046095"/>
            <a:ext cx="2334293" cy="2646878"/>
          </a:xfrm>
          <a:prstGeom prst="rect">
            <a:avLst/>
          </a:prstGeom>
          <a:noFill/>
        </p:spPr>
        <p:txBody>
          <a:bodyPr wrap="none" rtlCol="0">
            <a:spAutoFit/>
          </a:bodyPr>
          <a:lstStyle/>
          <a:p>
            <a:pPr algn="ctr"/>
            <a:r>
              <a:rPr kumimoji="1" lang="en-US" altLang="zh-CN"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rPr>
              <a:t>01</a:t>
            </a:r>
            <a:endParaRPr kumimoji="1" lang="zh-CN" altLang="en-US"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endParaRPr>
          </a:p>
        </p:txBody>
      </p:sp>
      <p:sp>
        <p:nvSpPr>
          <p:cNvPr id="2" name="文本框 1">
            <a:extLst>
              <a:ext uri="{FF2B5EF4-FFF2-40B4-BE49-F238E27FC236}">
                <a16:creationId xmlns:a16="http://schemas.microsoft.com/office/drawing/2014/main" id="{23318274-4988-A24C-A300-D395CB35B714}"/>
              </a:ext>
            </a:extLst>
          </p:cNvPr>
          <p:cNvSpPr txBox="1"/>
          <p:nvPr/>
        </p:nvSpPr>
        <p:spPr>
          <a:xfrm>
            <a:off x="1161561" y="3429000"/>
            <a:ext cx="10132418" cy="3139321"/>
          </a:xfrm>
          <a:prstGeom prst="rect">
            <a:avLst/>
          </a:prstGeom>
          <a:noFill/>
        </p:spPr>
        <p:txBody>
          <a:bodyPr wrap="square" rtlCol="0">
            <a:spAutoFit/>
          </a:bodyPr>
          <a:lstStyle/>
          <a:p>
            <a:pPr algn="ctr"/>
            <a:r>
              <a:rPr lang="zh-CN" altLang="en-US" sz="6600" b="1" dirty="0">
                <a:solidFill>
                  <a:srgbClr val="F2F2F2"/>
                </a:solidFill>
              </a:rPr>
              <a:t>理解传统 </a:t>
            </a:r>
            <a:r>
              <a:rPr lang="en-US" altLang="zh-CN" sz="6600" b="1" dirty="0">
                <a:solidFill>
                  <a:srgbClr val="F2F2F2"/>
                </a:solidFill>
              </a:rPr>
              <a:t>Transformer </a:t>
            </a:r>
            <a:r>
              <a:rPr lang="zh-CN" altLang="en-US" sz="6600" b="1" dirty="0">
                <a:solidFill>
                  <a:srgbClr val="F2F2F2"/>
                </a:solidFill>
              </a:rPr>
              <a:t>的效率瓶颈</a:t>
            </a:r>
          </a:p>
          <a:p>
            <a:pPr algn="ctr"/>
            <a:endParaRPr lang="en-US" altLang="zh-CN" sz="6600" b="1" dirty="0">
              <a:solidFill>
                <a:srgbClr val="F2F2F2"/>
              </a:solidFill>
              <a:latin typeface="Lexend" pitchFamily="2" charset="0"/>
              <a:ea typeface="+mj-ea"/>
            </a:endParaRPr>
          </a:p>
        </p:txBody>
      </p:sp>
    </p:spTree>
    <p:extLst>
      <p:ext uri="{BB962C8B-B14F-4D97-AF65-F5344CB8AC3E}">
        <p14:creationId xmlns:p14="http://schemas.microsoft.com/office/powerpoint/2010/main" val="2306638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7B0FA7E3-76DD-BC9F-1585-E572FB96AB46}"/>
              </a:ext>
            </a:extLst>
          </p:cNvPr>
          <p:cNvSpPr>
            <a:spLocks noGrp="1"/>
          </p:cNvSpPr>
          <p:nvPr>
            <p:ph type="title"/>
          </p:nvPr>
        </p:nvSpPr>
        <p:spPr>
          <a:xfrm>
            <a:off x="181561" y="244554"/>
            <a:ext cx="10963473" cy="589190"/>
          </a:xfrm>
        </p:spPr>
        <p:txBody>
          <a:bodyPr/>
          <a:lstStyle/>
          <a:p>
            <a:r>
              <a:rPr lang="en-US" altLang="en-US" dirty="0"/>
              <a:t>Transformer </a:t>
            </a:r>
            <a:r>
              <a:rPr lang="zh-CN" altLang="en-US" dirty="0"/>
              <a:t>的效率瓶颈</a:t>
            </a:r>
          </a:p>
        </p:txBody>
      </p:sp>
      <mc:AlternateContent xmlns:mc="http://schemas.openxmlformats.org/markup-compatibility/2006" xmlns:a14="http://schemas.microsoft.com/office/drawing/2010/main">
        <mc:Choice Requires="a14">
          <p:sp>
            <p:nvSpPr>
              <p:cNvPr id="18" name="Content Placeholder 17">
                <a:extLst>
                  <a:ext uri="{FF2B5EF4-FFF2-40B4-BE49-F238E27FC236}">
                    <a16:creationId xmlns:a16="http://schemas.microsoft.com/office/drawing/2014/main" id="{0322A028-1316-32D4-4369-4960E8230294}"/>
                  </a:ext>
                </a:extLst>
              </p:cNvPr>
              <p:cNvSpPr>
                <a:spLocks noGrp="1"/>
              </p:cNvSpPr>
              <p:nvPr>
                <p:ph sz="half" idx="1"/>
              </p:nvPr>
            </p:nvSpPr>
            <p:spPr>
              <a:xfrm>
                <a:off x="282441" y="1046271"/>
                <a:ext cx="10963473" cy="4994910"/>
              </a:xfrm>
            </p:spPr>
            <p:txBody>
              <a:bodyPr/>
              <a:lstStyle/>
              <a:p>
                <a:r>
                  <a:rPr lang="zh-CN" altLang="en-US" b="1" dirty="0"/>
                  <a:t>自注意力机制：深入探究其运作方式</a:t>
                </a:r>
              </a:p>
              <a:p>
                <a:r>
                  <a:rPr lang="zh-CN" altLang="en-US" sz="1400" dirty="0"/>
                  <a:t>要理解 </a:t>
                </a:r>
                <a:r>
                  <a:rPr lang="en-US" altLang="en-US" sz="1400" dirty="0"/>
                  <a:t>Transformer </a:t>
                </a:r>
                <a:r>
                  <a:rPr lang="zh-CN" altLang="en-US" sz="1400" dirty="0"/>
                  <a:t>的效率瓶颈，首先需要深入了解其核心组件</a:t>
                </a:r>
                <a:r>
                  <a:rPr lang="en-US" altLang="zh-CN" sz="1400" dirty="0"/>
                  <a:t>——</a:t>
                </a:r>
                <a:r>
                  <a:rPr lang="zh-CN" altLang="en-US" sz="1400" dirty="0"/>
                  <a:t>自注意力机制。在标准 </a:t>
                </a:r>
                <a:r>
                  <a:rPr lang="en-US" altLang="en-US" sz="1400" dirty="0"/>
                  <a:t>Transformer </a:t>
                </a:r>
                <a:r>
                  <a:rPr lang="zh-CN" altLang="en-US" sz="1400" dirty="0"/>
                  <a:t>中，最常用的是缩放点积注意力（</a:t>
                </a:r>
                <a:r>
                  <a:rPr lang="en-US" altLang="en-US" sz="1400" dirty="0"/>
                  <a:t>Scaled Dot-Product Attention）。</a:t>
                </a:r>
                <a:r>
                  <a:rPr lang="zh-CN" altLang="en-US" sz="1400" dirty="0"/>
                  <a:t>其计算公式如下</a:t>
                </a:r>
                <a:r>
                  <a:rPr lang="zh-CN" altLang="en-US" dirty="0"/>
                  <a:t>：</a:t>
                </a:r>
                <a:endParaRPr lang="en-US" altLang="zh-CN" dirty="0"/>
              </a:p>
              <a:p>
                <a:pPr lvl="1" algn="ctr"/>
                <a:r>
                  <a:rPr lang="zh-CN" altLang="en-US" sz="1400" dirty="0"/>
                  <a:t> </a:t>
                </a:r>
                <a14:m>
                  <m:oMath xmlns:m="http://schemas.openxmlformats.org/officeDocument/2006/math">
                    <m:r>
                      <a:rPr lang="en-US" altLang="en-US" sz="1400" i="1" dirty="0">
                        <a:latin typeface="Cambria Math" panose="02040503050406030204" pitchFamily="18" charset="0"/>
                      </a:rPr>
                      <m:t>𝐴𝑡𝑡𝑒𝑛𝑡𝑖𝑜𝑛</m:t>
                    </m:r>
                    <m:r>
                      <a:rPr lang="en-US" altLang="en-US" sz="1400" i="1" dirty="0">
                        <a:latin typeface="Cambria Math" panose="02040503050406030204" pitchFamily="18" charset="0"/>
                      </a:rPr>
                      <m:t>(</m:t>
                    </m:r>
                    <m:r>
                      <a:rPr lang="en-US" altLang="en-US" sz="1400" i="1" dirty="0">
                        <a:latin typeface="Cambria Math" panose="02040503050406030204" pitchFamily="18" charset="0"/>
                      </a:rPr>
                      <m:t>𝑄</m:t>
                    </m:r>
                    <m:r>
                      <a:rPr lang="en-US" altLang="en-US" sz="1400" i="1" dirty="0">
                        <a:latin typeface="Cambria Math" panose="02040503050406030204" pitchFamily="18" charset="0"/>
                      </a:rPr>
                      <m:t>,</m:t>
                    </m:r>
                    <m:r>
                      <a:rPr lang="en-US" altLang="en-US" sz="1400" i="1" dirty="0">
                        <a:latin typeface="Cambria Math" panose="02040503050406030204" pitchFamily="18" charset="0"/>
                      </a:rPr>
                      <m:t>𝐾</m:t>
                    </m:r>
                    <m:r>
                      <a:rPr lang="en-US" altLang="en-US" sz="1400" i="1" dirty="0">
                        <a:latin typeface="Cambria Math" panose="02040503050406030204" pitchFamily="18" charset="0"/>
                      </a:rPr>
                      <m:t>,</m:t>
                    </m:r>
                    <m:r>
                      <a:rPr lang="en-US" altLang="en-US" sz="1400" i="1" dirty="0">
                        <a:latin typeface="Cambria Math" panose="02040503050406030204" pitchFamily="18" charset="0"/>
                      </a:rPr>
                      <m:t>𝑉</m:t>
                    </m:r>
                    <m:r>
                      <a:rPr lang="en-US" altLang="en-US" sz="1400" i="1" dirty="0">
                        <a:latin typeface="Cambria Math" panose="02040503050406030204" pitchFamily="18" charset="0"/>
                      </a:rPr>
                      <m:t>) = </m:t>
                    </m:r>
                    <m:r>
                      <a:rPr lang="en-US" altLang="en-US" sz="1400" i="1" dirty="0">
                        <a:latin typeface="Cambria Math" panose="02040503050406030204" pitchFamily="18" charset="0"/>
                      </a:rPr>
                      <m:t>𝑠𝑜𝑓𝑡𝑚𝑎𝑥</m:t>
                    </m:r>
                    <m:r>
                      <a:rPr lang="en-US" altLang="en-US" sz="1400" i="1" dirty="0">
                        <a:latin typeface="Cambria Math" panose="02040503050406030204" pitchFamily="18" charset="0"/>
                      </a:rPr>
                      <m:t>(</m:t>
                    </m:r>
                    <m:r>
                      <a:rPr lang="en-US" altLang="en-US" sz="1400" i="1" dirty="0">
                        <a:latin typeface="Cambria Math" panose="02040503050406030204" pitchFamily="18" charset="0"/>
                      </a:rPr>
                      <m:t>𝑄𝐾𝑇</m:t>
                    </m:r>
                    <m:r>
                      <a:rPr lang="en-US" altLang="en-US" sz="1400" i="1" dirty="0">
                        <a:latin typeface="Cambria Math" panose="02040503050406030204" pitchFamily="18" charset="0"/>
                      </a:rPr>
                      <m:t> / </m:t>
                    </m:r>
                    <m:rad>
                      <m:radPr>
                        <m:degHide m:val="on"/>
                        <m:ctrlPr>
                          <a:rPr lang="en-US" altLang="en-US" sz="1400" i="1" dirty="0">
                            <a:latin typeface="Cambria Math" panose="02040503050406030204" pitchFamily="18" charset="0"/>
                          </a:rPr>
                        </m:ctrlPr>
                      </m:radPr>
                      <m:deg/>
                      <m:e>
                        <m:r>
                          <a:rPr lang="en-US" altLang="en-US" sz="1400" i="1" dirty="0">
                            <a:latin typeface="Cambria Math" panose="02040503050406030204" pitchFamily="18" charset="0"/>
                          </a:rPr>
                          <m:t>𝑑</m:t>
                        </m:r>
                        <m:r>
                          <a:rPr lang="en-US" altLang="en-US" sz="1400" i="1" baseline="-25000" dirty="0">
                            <a:latin typeface="Cambria Math" panose="02040503050406030204" pitchFamily="18" charset="0"/>
                          </a:rPr>
                          <m:t>𝑘</m:t>
                        </m:r>
                      </m:e>
                    </m:rad>
                    <m:r>
                      <a:rPr lang="en-US" altLang="en-US" sz="1400" i="1" dirty="0">
                        <a:latin typeface="Cambria Math" panose="02040503050406030204" pitchFamily="18" charset="0"/>
                      </a:rPr>
                      <m:t>)</m:t>
                    </m:r>
                    <m:r>
                      <a:rPr lang="en-US" altLang="en-US" sz="1400" i="1" dirty="0">
                        <a:latin typeface="Cambria Math" panose="02040503050406030204" pitchFamily="18" charset="0"/>
                      </a:rPr>
                      <m:t>𝑉</m:t>
                    </m:r>
                  </m:oMath>
                </a14:m>
                <a:endParaRPr lang="zh-CN" altLang="en-US" sz="1400" b="1" dirty="0"/>
              </a:p>
              <a:p>
                <a:pPr marL="0" indent="0">
                  <a:buNone/>
                </a:pPr>
                <a:endParaRPr lang="en-US" altLang="zh-CN" sz="1400" dirty="0"/>
              </a:p>
              <a:p>
                <a:r>
                  <a:rPr lang="zh-CN" altLang="en-US" sz="1400" dirty="0"/>
                  <a:t>其中，</a:t>
                </a:r>
                <a:r>
                  <a:rPr lang="en-US" altLang="zh-CN" sz="1400" dirty="0"/>
                  <a:t>Q</a:t>
                </a:r>
                <a:r>
                  <a:rPr lang="zh-CN" altLang="en-US" sz="1400" dirty="0"/>
                  <a:t>（</a:t>
                </a:r>
                <a:r>
                  <a:rPr lang="en-US" altLang="zh-CN" sz="1400" dirty="0"/>
                  <a:t>Query</a:t>
                </a:r>
                <a:r>
                  <a:rPr lang="zh-CN" altLang="en-US" sz="1400" dirty="0"/>
                  <a:t>）、</a:t>
                </a:r>
                <a:r>
                  <a:rPr lang="en-US" altLang="zh-CN" sz="1400" dirty="0"/>
                  <a:t>K</a:t>
                </a:r>
                <a:r>
                  <a:rPr lang="zh-CN" altLang="en-US" sz="1400" dirty="0"/>
                  <a:t>（</a:t>
                </a:r>
                <a:r>
                  <a:rPr lang="en-US" altLang="zh-CN" sz="1400" dirty="0"/>
                  <a:t>Key</a:t>
                </a:r>
                <a:r>
                  <a:rPr lang="zh-CN" altLang="en-US" sz="1400" dirty="0"/>
                  <a:t>）和 </a:t>
                </a:r>
                <a:r>
                  <a:rPr lang="en-US" altLang="zh-CN" sz="1400" dirty="0"/>
                  <a:t>V</a:t>
                </a:r>
                <a:r>
                  <a:rPr lang="zh-CN" altLang="en-US" sz="1400" dirty="0"/>
                  <a:t>（</a:t>
                </a:r>
                <a:r>
                  <a:rPr lang="en-US" altLang="zh-CN" sz="1400" dirty="0"/>
                  <a:t>Value</a:t>
                </a:r>
                <a:r>
                  <a:rPr lang="zh-CN" altLang="en-US" sz="1400" dirty="0"/>
                  <a:t>）是输入序列经过不同线性变换后得到的矩阵，</a:t>
                </a:r>
                <a:r>
                  <a:rPr lang="en-US" altLang="zh-CN" sz="1400" dirty="0"/>
                  <a:t>dk </a:t>
                </a:r>
                <a:r>
                  <a:rPr lang="zh-CN" altLang="en-US" sz="1400" dirty="0"/>
                  <a:t>是键向量的维度，用于缩放点积结果以稳定梯度。</a:t>
                </a:r>
                <a:r>
                  <a:rPr lang="en-US" altLang="zh-CN" sz="1400" dirty="0"/>
                  <a:t>Q</a:t>
                </a:r>
                <a:r>
                  <a:rPr lang="zh-CN" altLang="en-US" sz="1400" dirty="0"/>
                  <a:t>、</a:t>
                </a:r>
                <a:r>
                  <a:rPr lang="en-US" altLang="zh-CN" sz="1400" dirty="0"/>
                  <a:t>K</a:t>
                </a:r>
                <a:r>
                  <a:rPr lang="zh-CN" altLang="en-US" sz="1400" dirty="0"/>
                  <a:t>、</a:t>
                </a:r>
                <a:r>
                  <a:rPr lang="en-US" altLang="zh-CN" sz="1400" dirty="0"/>
                  <a:t>V </a:t>
                </a:r>
                <a:r>
                  <a:rPr lang="zh-CN" altLang="en-US" sz="1400" dirty="0"/>
                  <a:t>矩阵均派生自相同的输入序列，这使得模型能够并行计算，无需像 </a:t>
                </a:r>
                <a:r>
                  <a:rPr lang="en-US" altLang="zh-CN" sz="1400" dirty="0"/>
                  <a:t>RNN </a:t>
                </a:r>
                <a:r>
                  <a:rPr lang="zh-CN" altLang="en-US" sz="1400" dirty="0"/>
                  <a:t>那样顺序处理。</a:t>
                </a:r>
              </a:p>
              <a:p>
                <a:r>
                  <a:rPr lang="en-US" altLang="zh-CN" sz="1400" dirty="0"/>
                  <a:t>Transformer </a:t>
                </a:r>
                <a:r>
                  <a:rPr lang="zh-CN" altLang="en-US" sz="1400" dirty="0"/>
                  <a:t>通常还采用多头注意力（</a:t>
                </a:r>
                <a:r>
                  <a:rPr lang="en-US" altLang="zh-CN" sz="1400" dirty="0"/>
                  <a:t>Multi-Head Attention</a:t>
                </a:r>
                <a:r>
                  <a:rPr lang="zh-CN" altLang="en-US" sz="1400" dirty="0"/>
                  <a:t>）机制。该机制并非执行单一的注意力函数，而是将 </a:t>
                </a:r>
                <a:r>
                  <a:rPr lang="en-US" altLang="zh-CN" sz="1400" dirty="0"/>
                  <a:t>Q</a:t>
                </a:r>
                <a:r>
                  <a:rPr lang="zh-CN" altLang="en-US" sz="1400" dirty="0"/>
                  <a:t>、</a:t>
                </a:r>
                <a:r>
                  <a:rPr lang="en-US" altLang="zh-CN" sz="1400" dirty="0"/>
                  <a:t>K</a:t>
                </a:r>
                <a:r>
                  <a:rPr lang="zh-CN" altLang="en-US" sz="1400" dirty="0"/>
                  <a:t>、</a:t>
                </a:r>
                <a:r>
                  <a:rPr lang="en-US" altLang="zh-CN" sz="1400" dirty="0"/>
                  <a:t>V </a:t>
                </a:r>
                <a:r>
                  <a:rPr lang="zh-CN" altLang="en-US" sz="1400" dirty="0"/>
                  <a:t>分别线性投影 </a:t>
                </a:r>
                <a:r>
                  <a:rPr lang="en-US" altLang="zh-CN" sz="1400" dirty="0"/>
                  <a:t>h </a:t>
                </a:r>
                <a:r>
                  <a:rPr lang="zh-CN" altLang="en-US" sz="1400" dirty="0"/>
                  <a:t>次（</a:t>
                </a:r>
                <a:r>
                  <a:rPr lang="en-US" altLang="zh-CN" sz="1400" dirty="0"/>
                  <a:t>h </a:t>
                </a:r>
                <a:r>
                  <a:rPr lang="zh-CN" altLang="en-US" sz="1400" dirty="0"/>
                  <a:t>为注意力头的数量），得到不同子空间的表示。然后，对每个投影版本的 </a:t>
                </a:r>
                <a:r>
                  <a:rPr lang="en-US" altLang="zh-CN" sz="1400" dirty="0"/>
                  <a:t>Q</a:t>
                </a:r>
                <a:r>
                  <a:rPr lang="zh-CN" altLang="en-US" sz="1400" dirty="0"/>
                  <a:t>、</a:t>
                </a:r>
                <a:r>
                  <a:rPr lang="en-US" altLang="zh-CN" sz="1400" dirty="0"/>
                  <a:t>K</a:t>
                </a:r>
                <a:r>
                  <a:rPr lang="zh-CN" altLang="en-US" sz="1400" dirty="0"/>
                  <a:t>、</a:t>
                </a:r>
                <a:r>
                  <a:rPr lang="en-US" altLang="zh-CN" sz="1400" dirty="0"/>
                  <a:t>V </a:t>
                </a:r>
                <a:r>
                  <a:rPr lang="zh-CN" altLang="en-US" sz="1400" dirty="0"/>
                  <a:t>并行执行注意力计算。</a:t>
                </a:r>
                <a:endParaRPr lang="en-US" altLang="zh-CN" sz="1400" dirty="0"/>
              </a:p>
              <a:p>
                <a:endParaRPr lang="en-US" altLang="zh-CN" sz="1400" dirty="0"/>
              </a:p>
            </p:txBody>
          </p:sp>
        </mc:Choice>
        <mc:Fallback xmlns="">
          <p:sp>
            <p:nvSpPr>
              <p:cNvPr id="18" name="Content Placeholder 17">
                <a:extLst>
                  <a:ext uri="{FF2B5EF4-FFF2-40B4-BE49-F238E27FC236}">
                    <a16:creationId xmlns:a16="http://schemas.microsoft.com/office/drawing/2014/main" id="{0322A028-1316-32D4-4369-4960E8230294}"/>
                  </a:ext>
                </a:extLst>
              </p:cNvPr>
              <p:cNvSpPr>
                <a:spLocks noGrp="1" noRot="1" noChangeAspect="1" noMove="1" noResize="1" noEditPoints="1" noAdjustHandles="1" noChangeArrowheads="1" noChangeShapeType="1" noTextEdit="1"/>
              </p:cNvSpPr>
              <p:nvPr>
                <p:ph sz="half" idx="1"/>
              </p:nvPr>
            </p:nvSpPr>
            <p:spPr>
              <a:xfrm>
                <a:off x="282441" y="1046271"/>
                <a:ext cx="10963473" cy="4994910"/>
              </a:xfrm>
              <a:blipFill>
                <a:blip r:embed="rId2"/>
                <a:stretch>
                  <a:fillRect l="-500"/>
                </a:stretch>
              </a:blipFill>
            </p:spPr>
            <p:txBody>
              <a:bodyPr/>
              <a:lstStyle/>
              <a:p>
                <a:r>
                  <a:rPr lang="en-US">
                    <a:noFill/>
                  </a:rPr>
                  <a:t> </a:t>
                </a:r>
              </a:p>
            </p:txBody>
          </p:sp>
        </mc:Fallback>
      </mc:AlternateContent>
    </p:spTree>
    <p:extLst>
      <p:ext uri="{BB962C8B-B14F-4D97-AF65-F5344CB8AC3E}">
        <p14:creationId xmlns:p14="http://schemas.microsoft.com/office/powerpoint/2010/main" val="473511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F21CC-5C76-549D-586C-770B68114D4B}"/>
              </a:ext>
            </a:extLst>
          </p:cNvPr>
          <p:cNvSpPr>
            <a:spLocks noGrp="1"/>
          </p:cNvSpPr>
          <p:nvPr>
            <p:ph type="title"/>
          </p:nvPr>
        </p:nvSpPr>
        <p:spPr/>
        <p:txBody>
          <a:bodyPr/>
          <a:lstStyle/>
          <a:p>
            <a:r>
              <a:rPr lang="zh-CN" altLang="en-US" dirty="0"/>
              <a:t>随序列长度 </a:t>
            </a:r>
            <a:r>
              <a:rPr lang="en-US" altLang="zh-CN" dirty="0"/>
              <a:t>(N) </a:t>
            </a:r>
            <a:r>
              <a:rPr lang="zh-CN" altLang="en-US" dirty="0"/>
              <a:t>增加的计算与内存开销</a:t>
            </a:r>
            <a:br>
              <a:rPr lang="zh-CN" altLang="en-US" dirty="0"/>
            </a:br>
            <a:endParaRPr lang="en-US" dirty="0"/>
          </a:p>
        </p:txBody>
      </p:sp>
      <p:sp>
        <p:nvSpPr>
          <p:cNvPr id="3" name="Content Placeholder 2">
            <a:extLst>
              <a:ext uri="{FF2B5EF4-FFF2-40B4-BE49-F238E27FC236}">
                <a16:creationId xmlns:a16="http://schemas.microsoft.com/office/drawing/2014/main" id="{22AA80E1-D076-CE8B-0A6D-5F59E11F7031}"/>
              </a:ext>
            </a:extLst>
          </p:cNvPr>
          <p:cNvSpPr>
            <a:spLocks noGrp="1"/>
          </p:cNvSpPr>
          <p:nvPr>
            <p:ph sz="half" idx="1"/>
          </p:nvPr>
        </p:nvSpPr>
        <p:spPr>
          <a:xfrm>
            <a:off x="612745" y="1355844"/>
            <a:ext cx="11458700" cy="5053686"/>
          </a:xfrm>
        </p:spPr>
        <p:txBody>
          <a:bodyPr/>
          <a:lstStyle/>
          <a:p>
            <a:r>
              <a:rPr lang="zh-CN" altLang="en-US" sz="1400" dirty="0"/>
              <a:t>自注意力机制的计算瓶颈主要源于 </a:t>
            </a:r>
            <a:r>
              <a:rPr lang="en-US" altLang="zh-CN" sz="1400" dirty="0"/>
              <a:t>QK</a:t>
            </a:r>
            <a:r>
              <a:rPr lang="en-US" altLang="zh-CN" sz="1400" baseline="30000" dirty="0"/>
              <a:t>T</a:t>
            </a:r>
            <a:r>
              <a:rPr lang="zh-CN" altLang="en-US" sz="1400" dirty="0"/>
              <a:t> 这一步。假设输入序列的长度为 </a:t>
            </a:r>
            <a:r>
              <a:rPr lang="en-US" altLang="zh-CN" sz="1400" dirty="0"/>
              <a:t>N</a:t>
            </a:r>
            <a:r>
              <a:rPr lang="zh-CN" altLang="en-US" sz="1400" dirty="0"/>
              <a:t>，每个词的表示维度为 </a:t>
            </a:r>
            <a:r>
              <a:rPr lang="en-US" altLang="zh-CN" sz="1400" dirty="0"/>
              <a:t>d</a:t>
            </a:r>
            <a:r>
              <a:rPr lang="en-US" altLang="zh-CN" sz="1400" baseline="-25000" dirty="0"/>
              <a:t>k</a:t>
            </a:r>
            <a:r>
              <a:rPr lang="zh-CN" altLang="en-US" sz="1400" dirty="0"/>
              <a:t>（对于 </a:t>
            </a:r>
            <a:r>
              <a:rPr lang="en-US" altLang="zh-CN" sz="1400" dirty="0"/>
              <a:t>Q </a:t>
            </a:r>
            <a:r>
              <a:rPr lang="zh-CN" altLang="en-US" sz="1400" dirty="0"/>
              <a:t>和 </a:t>
            </a:r>
            <a:r>
              <a:rPr lang="en-US" altLang="zh-CN" sz="1400" dirty="0"/>
              <a:t>K</a:t>
            </a:r>
            <a:r>
              <a:rPr lang="zh-CN" altLang="en-US" sz="1400" dirty="0"/>
              <a:t>）或 </a:t>
            </a:r>
            <a:r>
              <a:rPr lang="en-US" altLang="zh-CN" sz="1400" dirty="0"/>
              <a:t>d</a:t>
            </a:r>
            <a:r>
              <a:rPr lang="en-US" altLang="zh-CN" sz="1400" baseline="-25000" dirty="0"/>
              <a:t>v</a:t>
            </a:r>
            <a:r>
              <a:rPr lang="zh-CN" altLang="en-US" sz="1400" dirty="0"/>
              <a:t>（对于 </a:t>
            </a:r>
            <a:r>
              <a:rPr lang="en-US" altLang="zh-CN" sz="1400" dirty="0"/>
              <a:t>V</a:t>
            </a:r>
            <a:r>
              <a:rPr lang="zh-CN" altLang="en-US" sz="1400" dirty="0"/>
              <a:t>）。那么，</a:t>
            </a:r>
            <a:r>
              <a:rPr lang="en-US" altLang="zh-CN" sz="1400" dirty="0"/>
              <a:t>Q </a:t>
            </a:r>
            <a:r>
              <a:rPr lang="zh-CN" altLang="en-US" sz="1400" dirty="0"/>
              <a:t>和 </a:t>
            </a:r>
            <a:r>
              <a:rPr lang="en-US" altLang="zh-CN" sz="1400" dirty="0"/>
              <a:t>K </a:t>
            </a:r>
            <a:r>
              <a:rPr lang="zh-CN" altLang="en-US" sz="1400" dirty="0"/>
              <a:t>的维度均为 </a:t>
            </a:r>
            <a:r>
              <a:rPr lang="en-US" altLang="zh-CN" sz="1400" dirty="0" err="1"/>
              <a:t>N×d</a:t>
            </a:r>
            <a:r>
              <a:rPr lang="en-US" altLang="zh-CN" sz="1400" baseline="-25000" dirty="0" err="1"/>
              <a:t>k</a:t>
            </a:r>
            <a:r>
              <a:rPr lang="zh-CN" altLang="en-US" sz="1400" dirty="0"/>
              <a:t>。计算 </a:t>
            </a:r>
            <a:r>
              <a:rPr lang="en-US" altLang="zh-CN" sz="1400" dirty="0"/>
              <a:t>QK</a:t>
            </a:r>
            <a:r>
              <a:rPr lang="en-US" altLang="zh-CN" sz="1400" baseline="30000" dirty="0"/>
              <a:t>T</a:t>
            </a:r>
            <a:r>
              <a:rPr lang="zh-CN" altLang="en-US" sz="1400" dirty="0"/>
              <a:t> 会产生一个 </a:t>
            </a:r>
            <a:r>
              <a:rPr lang="en-US" altLang="zh-CN" sz="1400" b="1" dirty="0">
                <a:solidFill>
                  <a:srgbClr val="C00000"/>
                </a:solidFill>
              </a:rPr>
              <a:t>N×N </a:t>
            </a:r>
            <a:r>
              <a:rPr lang="zh-CN" altLang="en-US" sz="1400" b="1" dirty="0">
                <a:solidFill>
                  <a:srgbClr val="C00000"/>
                </a:solidFill>
              </a:rPr>
              <a:t>大小的注意力分数矩阵</a:t>
            </a:r>
            <a:r>
              <a:rPr lang="zh-CN" altLang="en-US" sz="1400" dirty="0"/>
              <a:t>，其中每个元素表示序列中一个词对另一个词的关注程度。这个矩阵的计算和存储都需要 </a:t>
            </a:r>
            <a:r>
              <a:rPr lang="en-US" altLang="zh-CN" sz="1400" dirty="0"/>
              <a:t>O(N²) </a:t>
            </a:r>
            <a:r>
              <a:rPr lang="zh-CN" altLang="en-US" sz="1400" dirty="0"/>
              <a:t>的时间和空间复杂度。</a:t>
            </a:r>
          </a:p>
          <a:p>
            <a:r>
              <a:rPr lang="zh-CN" altLang="en-US" sz="1400" dirty="0"/>
              <a:t>例如，当输入 </a:t>
            </a:r>
            <a:r>
              <a:rPr lang="en-US" altLang="zh-CN" sz="1400" dirty="0"/>
              <a:t>2046 </a:t>
            </a:r>
            <a:r>
              <a:rPr lang="zh-CN" altLang="en-US" sz="1400" dirty="0"/>
              <a:t>个词元时，注意力计算中使用的矩阵大小约为 </a:t>
            </a:r>
            <a:r>
              <a:rPr lang="en-US" altLang="zh-CN" sz="1400" dirty="0"/>
              <a:t>2024×2024</a:t>
            </a:r>
            <a:r>
              <a:rPr lang="zh-CN" altLang="en-US" sz="1400" dirty="0"/>
              <a:t>（考虑到可能的特殊标记），这意味着需要处理一个包含约 </a:t>
            </a:r>
            <a:r>
              <a:rPr lang="en-US" altLang="zh-CN" sz="1400" b="1" dirty="0">
                <a:solidFill>
                  <a:srgbClr val="C00000"/>
                </a:solidFill>
              </a:rPr>
              <a:t>410 </a:t>
            </a:r>
            <a:r>
              <a:rPr lang="zh-CN" altLang="en-US" sz="1400" b="1" dirty="0">
                <a:solidFill>
                  <a:srgbClr val="C00000"/>
                </a:solidFill>
              </a:rPr>
              <a:t>万个元素</a:t>
            </a:r>
            <a:r>
              <a:rPr lang="zh-CN" altLang="en-US" sz="1400" dirty="0"/>
              <a:t>的矩阵。这种二次方的增长使得模型在处理长序列时变得异常缓慢且消耗大量内存。</a:t>
            </a:r>
            <a:br>
              <a:rPr lang="en-US" altLang="zh-CN" sz="1400" dirty="0"/>
            </a:br>
            <a:endParaRPr lang="en-US" altLang="zh-CN" sz="1400" dirty="0"/>
          </a:p>
          <a:p>
            <a:r>
              <a:rPr lang="zh-CN" altLang="en-US" sz="1200" dirty="0">
                <a:solidFill>
                  <a:srgbClr val="C00000"/>
                </a:solidFill>
              </a:rPr>
              <a:t>这种计算和内存瓶颈不仅仅是理论上的，它在实际硬件（如 </a:t>
            </a:r>
            <a:r>
              <a:rPr lang="en-US" altLang="zh-CN" sz="1200" dirty="0">
                <a:solidFill>
                  <a:srgbClr val="C00000"/>
                </a:solidFill>
              </a:rPr>
              <a:t>GPU</a:t>
            </a:r>
            <a:r>
              <a:rPr lang="zh-CN" altLang="en-US" sz="1200" dirty="0">
                <a:solidFill>
                  <a:srgbClr val="C00000"/>
                </a:solidFill>
              </a:rPr>
              <a:t>）上表现得更为突出。</a:t>
            </a:r>
            <a:endParaRPr lang="en-US" altLang="zh-CN" sz="1200" dirty="0">
              <a:solidFill>
                <a:srgbClr val="C00000"/>
              </a:solidFill>
            </a:endParaRPr>
          </a:p>
          <a:p>
            <a:r>
              <a:rPr lang="en-US" altLang="zh-CN" sz="1200" dirty="0">
                <a:solidFill>
                  <a:srgbClr val="C00000"/>
                </a:solidFill>
              </a:rPr>
              <a:t>GPU </a:t>
            </a:r>
            <a:r>
              <a:rPr lang="zh-CN" altLang="en-US" sz="1200" dirty="0">
                <a:solidFill>
                  <a:srgbClr val="C00000"/>
                </a:solidFill>
              </a:rPr>
              <a:t>的计算速度提升速度超过了内存带宽的提升速度，导致许多操作越来越受到高带宽内存（</a:t>
            </a:r>
            <a:r>
              <a:rPr lang="en-US" altLang="zh-CN" sz="1200" dirty="0">
                <a:solidFill>
                  <a:srgbClr val="C00000"/>
                </a:solidFill>
              </a:rPr>
              <a:t>HBM</a:t>
            </a:r>
            <a:r>
              <a:rPr lang="zh-CN" altLang="en-US" sz="1200" dirty="0">
                <a:solidFill>
                  <a:srgbClr val="C00000"/>
                </a:solidFill>
              </a:rPr>
              <a:t>）访问速度的限制。</a:t>
            </a:r>
            <a:endParaRPr lang="en-US" sz="1200" dirty="0">
              <a:solidFill>
                <a:srgbClr val="C00000"/>
              </a:solidFill>
            </a:endParaRPr>
          </a:p>
          <a:p>
            <a:endParaRPr lang="zh-CN" altLang="en-US" sz="1400" dirty="0"/>
          </a:p>
          <a:p>
            <a:endParaRPr lang="en-US" sz="1400" dirty="0"/>
          </a:p>
        </p:txBody>
      </p:sp>
    </p:spTree>
    <p:extLst>
      <p:ext uri="{BB962C8B-B14F-4D97-AF65-F5344CB8AC3E}">
        <p14:creationId xmlns:p14="http://schemas.microsoft.com/office/powerpoint/2010/main" val="39132413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118D5A-2528-E328-4341-DB19816D10C9}"/>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0E2C8986-1959-2209-7697-CF2F082F522B}"/>
              </a:ext>
            </a:extLst>
          </p:cNvPr>
          <p:cNvSpPr txBox="1"/>
          <p:nvPr/>
        </p:nvSpPr>
        <p:spPr>
          <a:xfrm>
            <a:off x="4931236" y="1046095"/>
            <a:ext cx="2334293" cy="2646878"/>
          </a:xfrm>
          <a:prstGeom prst="rect">
            <a:avLst/>
          </a:prstGeom>
          <a:noFill/>
        </p:spPr>
        <p:txBody>
          <a:bodyPr wrap="none" rtlCol="0">
            <a:spAutoFit/>
          </a:bodyPr>
          <a:lstStyle/>
          <a:p>
            <a:pPr algn="ctr"/>
            <a:r>
              <a:rPr kumimoji="1" lang="en-US" altLang="zh-CN"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rPr>
              <a:t>01</a:t>
            </a:r>
            <a:endParaRPr kumimoji="1" lang="zh-CN" altLang="en-US" sz="16600" b="1" dirty="0">
              <a:gradFill>
                <a:gsLst>
                  <a:gs pos="4000">
                    <a:srgbClr val="126FFC"/>
                  </a:gs>
                  <a:gs pos="73000">
                    <a:srgbClr val="126FFC">
                      <a:alpha val="0"/>
                    </a:srgbClr>
                  </a:gs>
                </a:gsLst>
                <a:lin ang="5400000" scaled="1"/>
              </a:gradFill>
              <a:latin typeface="PingFang SC Semibold" panose="020B0400000000000000" pitchFamily="34" charset="-122"/>
              <a:ea typeface="PingFang SC Semibold" panose="020B0400000000000000" pitchFamily="34" charset="-122"/>
            </a:endParaRPr>
          </a:p>
        </p:txBody>
      </p:sp>
      <p:sp>
        <p:nvSpPr>
          <p:cNvPr id="2" name="文本框 1">
            <a:extLst>
              <a:ext uri="{FF2B5EF4-FFF2-40B4-BE49-F238E27FC236}">
                <a16:creationId xmlns:a16="http://schemas.microsoft.com/office/drawing/2014/main" id="{22A3289D-A9EB-2B1D-F33A-7395D0F8E305}"/>
              </a:ext>
            </a:extLst>
          </p:cNvPr>
          <p:cNvSpPr txBox="1"/>
          <p:nvPr/>
        </p:nvSpPr>
        <p:spPr>
          <a:xfrm>
            <a:off x="1161561" y="3429000"/>
            <a:ext cx="10132418" cy="2123658"/>
          </a:xfrm>
          <a:prstGeom prst="rect">
            <a:avLst/>
          </a:prstGeom>
          <a:noFill/>
        </p:spPr>
        <p:txBody>
          <a:bodyPr wrap="square" rtlCol="0">
            <a:spAutoFit/>
          </a:bodyPr>
          <a:lstStyle/>
          <a:p>
            <a:pPr algn="ctr"/>
            <a:r>
              <a:rPr lang="zh-CN" altLang="en-US" sz="6600" b="1" dirty="0">
                <a:solidFill>
                  <a:srgbClr val="F2F2F2"/>
                </a:solidFill>
              </a:rPr>
              <a:t>线性</a:t>
            </a:r>
            <a:r>
              <a:rPr lang="en-US" altLang="zh-CN" sz="6600" b="1" dirty="0">
                <a:solidFill>
                  <a:srgbClr val="F2F2F2"/>
                </a:solidFill>
              </a:rPr>
              <a:t>Transformer:</a:t>
            </a:r>
            <a:br>
              <a:rPr lang="en-US" altLang="zh-CN" sz="6600" b="1" dirty="0">
                <a:solidFill>
                  <a:srgbClr val="F2F2F2"/>
                </a:solidFill>
              </a:rPr>
            </a:br>
            <a:r>
              <a:rPr lang="zh-CN" altLang="en-US" sz="6600" b="1" dirty="0">
                <a:solidFill>
                  <a:srgbClr val="F2F2F2"/>
                </a:solidFill>
              </a:rPr>
              <a:t>以线性复杂度重铸注意力</a:t>
            </a:r>
            <a:endParaRPr lang="en-US" altLang="zh-CN" sz="6600" b="1" dirty="0">
              <a:solidFill>
                <a:srgbClr val="F2F2F2"/>
              </a:solidFill>
              <a:latin typeface="Lexend" pitchFamily="2" charset="0"/>
              <a:ea typeface="+mj-ea"/>
            </a:endParaRPr>
          </a:p>
        </p:txBody>
      </p:sp>
    </p:spTree>
    <p:extLst>
      <p:ext uri="{BB962C8B-B14F-4D97-AF65-F5344CB8AC3E}">
        <p14:creationId xmlns:p14="http://schemas.microsoft.com/office/powerpoint/2010/main" val="1827776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E0342-3285-F02C-4092-736A60698AFF}"/>
              </a:ext>
            </a:extLst>
          </p:cNvPr>
          <p:cNvSpPr>
            <a:spLocks noGrp="1"/>
          </p:cNvSpPr>
          <p:nvPr>
            <p:ph type="title"/>
          </p:nvPr>
        </p:nvSpPr>
        <p:spPr>
          <a:xfrm>
            <a:off x="515487" y="153195"/>
            <a:ext cx="10963275" cy="590550"/>
          </a:xfrm>
        </p:spPr>
        <p:txBody>
          <a:bodyPr/>
          <a:lstStyle/>
          <a:p>
            <a:r>
              <a:rPr lang="zh-CN" altLang="en-US" dirty="0"/>
              <a:t>线性 </a:t>
            </a:r>
            <a:r>
              <a:rPr lang="en-US" altLang="en-US" dirty="0"/>
              <a:t>Transformer：</a:t>
            </a:r>
            <a:r>
              <a:rPr lang="zh-CN" altLang="en-US" dirty="0"/>
              <a:t>以线性复杂度重塑注意力机制</a:t>
            </a:r>
          </a:p>
        </p:txBody>
      </p:sp>
      <p:sp>
        <p:nvSpPr>
          <p:cNvPr id="14" name="Content Placeholder 13">
            <a:extLst>
              <a:ext uri="{FF2B5EF4-FFF2-40B4-BE49-F238E27FC236}">
                <a16:creationId xmlns:a16="http://schemas.microsoft.com/office/drawing/2014/main" id="{6236DE5A-7AE3-CCBD-AFD8-24CC0AF79238}"/>
              </a:ext>
            </a:extLst>
          </p:cNvPr>
          <p:cNvSpPr>
            <a:spLocks noGrp="1"/>
          </p:cNvSpPr>
          <p:nvPr>
            <p:ph sz="half" idx="1"/>
          </p:nvPr>
        </p:nvSpPr>
        <p:spPr>
          <a:xfrm>
            <a:off x="612745" y="1063696"/>
            <a:ext cx="5290949" cy="5053686"/>
          </a:xfrm>
        </p:spPr>
        <p:txBody>
          <a:bodyPr/>
          <a:lstStyle/>
          <a:p>
            <a:r>
              <a:rPr lang="zh-CN" altLang="en-US" sz="1600" b="1" dirty="0"/>
              <a:t>动机：打破二次方壁垒</a:t>
            </a:r>
          </a:p>
          <a:p>
            <a:r>
              <a:rPr lang="zh-CN" altLang="en-US" sz="1400" dirty="0">
                <a:solidFill>
                  <a:srgbClr val="4A5568"/>
                </a:solidFill>
                <a:latin typeface="-apple-system"/>
              </a:rPr>
              <a:t>面对标准 </a:t>
            </a:r>
            <a:r>
              <a:rPr lang="en-US" sz="1400" dirty="0">
                <a:solidFill>
                  <a:srgbClr val="4A5568"/>
                </a:solidFill>
                <a:latin typeface="-apple-system"/>
              </a:rPr>
              <a:t>Transformer </a:t>
            </a:r>
            <a:r>
              <a:rPr lang="zh-CN" altLang="en-US" sz="1400" dirty="0">
                <a:solidFill>
                  <a:srgbClr val="4A5568"/>
                </a:solidFill>
                <a:latin typeface="-apple-system"/>
              </a:rPr>
              <a:t>自注意力机制的 </a:t>
            </a:r>
            <a:r>
              <a:rPr lang="en-US" sz="1400" dirty="0">
                <a:solidFill>
                  <a:srgbClr val="4A5568"/>
                </a:solidFill>
                <a:latin typeface="-apple-system"/>
              </a:rPr>
              <a:t>O(N²) </a:t>
            </a:r>
            <a:r>
              <a:rPr lang="zh-CN" altLang="en-US" sz="1400" dirty="0">
                <a:solidFill>
                  <a:srgbClr val="4A5568"/>
                </a:solidFill>
                <a:latin typeface="-apple-system"/>
              </a:rPr>
              <a:t>复杂度瓶颈，研究者们开始探索从根本上改变注意力计算方式的途径。线性 </a:t>
            </a:r>
            <a:r>
              <a:rPr lang="en-US" sz="1400" dirty="0">
                <a:solidFill>
                  <a:srgbClr val="4A5568"/>
                </a:solidFill>
                <a:latin typeface="-apple-system"/>
              </a:rPr>
              <a:t>Transformer </a:t>
            </a:r>
            <a:r>
              <a:rPr lang="zh-CN" altLang="en-US" sz="1400" dirty="0">
                <a:solidFill>
                  <a:srgbClr val="4A5568"/>
                </a:solidFill>
                <a:latin typeface="-apple-system"/>
              </a:rPr>
              <a:t>的核心动机就是将自注意力机制的计算复杂度从 </a:t>
            </a:r>
            <a:r>
              <a:rPr lang="en-US" sz="1400" b="1" dirty="0">
                <a:solidFill>
                  <a:srgbClr val="C00000"/>
                </a:solidFill>
                <a:latin typeface="-apple-system"/>
              </a:rPr>
              <a:t>O(N²) </a:t>
            </a:r>
            <a:r>
              <a:rPr lang="zh-CN" altLang="en-US" sz="1400" b="1" dirty="0">
                <a:solidFill>
                  <a:srgbClr val="C00000"/>
                </a:solidFill>
                <a:latin typeface="-apple-system"/>
              </a:rPr>
              <a:t>降低到 </a:t>
            </a:r>
            <a:r>
              <a:rPr lang="en-US" sz="1400" b="1" dirty="0">
                <a:solidFill>
                  <a:srgbClr val="C00000"/>
                </a:solidFill>
                <a:latin typeface="-apple-system"/>
              </a:rPr>
              <a:t>O(N)</a:t>
            </a:r>
            <a:r>
              <a:rPr lang="en-US" sz="1400" dirty="0">
                <a:solidFill>
                  <a:srgbClr val="C00000"/>
                </a:solidFill>
                <a:latin typeface="-apple-system"/>
              </a:rPr>
              <a:t>，</a:t>
            </a:r>
            <a:r>
              <a:rPr lang="zh-CN" altLang="en-US" sz="1400" dirty="0">
                <a:solidFill>
                  <a:srgbClr val="4A5568"/>
                </a:solidFill>
                <a:latin typeface="-apple-system"/>
              </a:rPr>
              <a:t>同时尽可能保持 </a:t>
            </a:r>
            <a:r>
              <a:rPr lang="en-US" sz="1400" dirty="0">
                <a:solidFill>
                  <a:srgbClr val="4A5568"/>
                </a:solidFill>
                <a:latin typeface="-apple-system"/>
              </a:rPr>
              <a:t>Transformer </a:t>
            </a:r>
            <a:r>
              <a:rPr lang="zh-CN" altLang="en-US" sz="1400" dirty="0">
                <a:solidFill>
                  <a:srgbClr val="4A5568"/>
                </a:solidFill>
                <a:latin typeface="-apple-system"/>
              </a:rPr>
              <a:t>强大的序列建模能力。</a:t>
            </a:r>
            <a:endParaRPr lang="en-US" altLang="zh-CN" sz="1400" dirty="0">
              <a:solidFill>
                <a:srgbClr val="4A5568"/>
              </a:solidFill>
              <a:latin typeface="-apple-system"/>
            </a:endParaRPr>
          </a:p>
          <a:p>
            <a:endParaRPr lang="en-US" sz="1400" dirty="0"/>
          </a:p>
          <a:p>
            <a:endParaRPr lang="en-US" sz="1400" dirty="0"/>
          </a:p>
        </p:txBody>
      </p:sp>
      <p:sp>
        <p:nvSpPr>
          <p:cNvPr id="6" name="TextBox 5">
            <a:extLst>
              <a:ext uri="{FF2B5EF4-FFF2-40B4-BE49-F238E27FC236}">
                <a16:creationId xmlns:a16="http://schemas.microsoft.com/office/drawing/2014/main" id="{92FD3D24-15EC-2AAC-3191-721AC549DB9E}"/>
              </a:ext>
            </a:extLst>
          </p:cNvPr>
          <p:cNvSpPr txBox="1"/>
          <p:nvPr/>
        </p:nvSpPr>
        <p:spPr>
          <a:xfrm>
            <a:off x="515487" y="797195"/>
            <a:ext cx="8270748" cy="276999"/>
          </a:xfrm>
          <a:prstGeom prst="rect">
            <a:avLst/>
          </a:prstGeom>
          <a:noFill/>
        </p:spPr>
        <p:txBody>
          <a:bodyPr wrap="square">
            <a:spAutoFit/>
          </a:bodyPr>
          <a:lstStyle/>
          <a:p>
            <a:r>
              <a:rPr lang="zh-CN" altLang="en-US" sz="1200" b="1" dirty="0"/>
              <a:t>核心概念与动机：打破二次方壁垒</a:t>
            </a:r>
          </a:p>
        </p:txBody>
      </p:sp>
      <p:graphicFrame>
        <p:nvGraphicFramePr>
          <p:cNvPr id="3" name="Table 2">
            <a:extLst>
              <a:ext uri="{FF2B5EF4-FFF2-40B4-BE49-F238E27FC236}">
                <a16:creationId xmlns:a16="http://schemas.microsoft.com/office/drawing/2014/main" id="{2176356C-AE10-4AE3-1C83-08295E57D847}"/>
              </a:ext>
            </a:extLst>
          </p:cNvPr>
          <p:cNvGraphicFramePr>
            <a:graphicFrameLocks noGrp="1"/>
          </p:cNvGraphicFramePr>
          <p:nvPr>
            <p:extLst>
              <p:ext uri="{D42A27DB-BD31-4B8C-83A1-F6EECF244321}">
                <p14:modId xmlns:p14="http://schemas.microsoft.com/office/powerpoint/2010/main" val="3680191835"/>
              </p:ext>
            </p:extLst>
          </p:nvPr>
        </p:nvGraphicFramePr>
        <p:xfrm>
          <a:off x="833580" y="3144356"/>
          <a:ext cx="9277285" cy="3027680"/>
        </p:xfrm>
        <a:graphic>
          <a:graphicData uri="http://schemas.openxmlformats.org/drawingml/2006/table">
            <a:tbl>
              <a:tblPr firstRow="1" bandRow="1">
                <a:tableStyleId>{E8034E78-7F5D-4C2E-B375-FC64B27BC917}</a:tableStyleId>
              </a:tblPr>
              <a:tblGrid>
                <a:gridCol w="1855457">
                  <a:extLst>
                    <a:ext uri="{9D8B030D-6E8A-4147-A177-3AD203B41FA5}">
                      <a16:colId xmlns:a16="http://schemas.microsoft.com/office/drawing/2014/main" val="2197859802"/>
                    </a:ext>
                  </a:extLst>
                </a:gridCol>
                <a:gridCol w="1620635">
                  <a:extLst>
                    <a:ext uri="{9D8B030D-6E8A-4147-A177-3AD203B41FA5}">
                      <a16:colId xmlns:a16="http://schemas.microsoft.com/office/drawing/2014/main" val="3213494670"/>
                    </a:ext>
                  </a:extLst>
                </a:gridCol>
                <a:gridCol w="1888761">
                  <a:extLst>
                    <a:ext uri="{9D8B030D-6E8A-4147-A177-3AD203B41FA5}">
                      <a16:colId xmlns:a16="http://schemas.microsoft.com/office/drawing/2014/main" val="2213416672"/>
                    </a:ext>
                  </a:extLst>
                </a:gridCol>
                <a:gridCol w="2495862">
                  <a:extLst>
                    <a:ext uri="{9D8B030D-6E8A-4147-A177-3AD203B41FA5}">
                      <a16:colId xmlns:a16="http://schemas.microsoft.com/office/drawing/2014/main" val="823331884"/>
                    </a:ext>
                  </a:extLst>
                </a:gridCol>
                <a:gridCol w="1416570">
                  <a:extLst>
                    <a:ext uri="{9D8B030D-6E8A-4147-A177-3AD203B41FA5}">
                      <a16:colId xmlns:a16="http://schemas.microsoft.com/office/drawing/2014/main" val="2102737015"/>
                    </a:ext>
                  </a:extLst>
                </a:gridCol>
              </a:tblGrid>
              <a:tr h="370840">
                <a:tc gridSpan="5">
                  <a:txBody>
                    <a:bodyPr/>
                    <a:lstStyle/>
                    <a:p>
                      <a:r>
                        <a:rPr lang="zh-CN" altLang="en-US" sz="1400" dirty="0">
                          <a:solidFill>
                            <a:schemeClr val="tx1"/>
                          </a:solidFill>
                        </a:rPr>
                        <a:t>                                                                线性 </a:t>
                      </a:r>
                      <a:r>
                        <a:rPr lang="en-US" sz="1400" dirty="0">
                          <a:solidFill>
                            <a:schemeClr val="tx1"/>
                          </a:solidFill>
                        </a:rPr>
                        <a:t>Transformer </a:t>
                      </a:r>
                      <a:r>
                        <a:rPr lang="zh-CN" altLang="en-US" sz="1400" dirty="0">
                          <a:solidFill>
                            <a:schemeClr val="tx1"/>
                          </a:solidFill>
                        </a:rPr>
                        <a:t>关键性能指标摘要</a:t>
                      </a:r>
                    </a:p>
                  </a:txBody>
                  <a:tcPr anchor="ctr">
                    <a:solidFill>
                      <a:schemeClr val="bg1">
                        <a:lumMod val="85000"/>
                      </a:schemeClr>
                    </a:solidFill>
                  </a:tcPr>
                </a:tc>
                <a:tc hMerge="1">
                  <a:txBody>
                    <a:bodyPr/>
                    <a:lstStyle/>
                    <a:p>
                      <a:endParaRPr lang="en-US"/>
                    </a:p>
                  </a:txBody>
                  <a:tcPr>
                    <a:solidFill>
                      <a:schemeClr val="bg1">
                        <a:lumMod val="85000"/>
                      </a:schemeClr>
                    </a:solidFill>
                  </a:tcPr>
                </a:tc>
                <a:tc hMerge="1">
                  <a:txBody>
                    <a:bodyPr/>
                    <a:lstStyle/>
                    <a:p>
                      <a:endParaRPr lang="en-US"/>
                    </a:p>
                  </a:txBody>
                  <a:tcPr>
                    <a:solidFill>
                      <a:schemeClr val="bg1">
                        <a:lumMod val="85000"/>
                      </a:schemeClr>
                    </a:solidFill>
                  </a:tcPr>
                </a:tc>
                <a:tc hMerge="1">
                  <a:txBody>
                    <a:bodyPr/>
                    <a:lstStyle/>
                    <a:p>
                      <a:endParaRPr lang="en-US"/>
                    </a:p>
                  </a:txBody>
                  <a:tcPr>
                    <a:solidFill>
                      <a:schemeClr val="bg1">
                        <a:lumMod val="85000"/>
                      </a:schemeClr>
                    </a:solidFill>
                  </a:tcPr>
                </a:tc>
                <a:tc hMerge="1">
                  <a:txBody>
                    <a:bodyPr/>
                    <a:lstStyle/>
                    <a:p>
                      <a:endParaRPr lang="en-US"/>
                    </a:p>
                  </a:txBody>
                  <a:tcPr>
                    <a:solidFill>
                      <a:schemeClr val="bg1">
                        <a:lumMod val="85000"/>
                      </a:schemeClr>
                    </a:solidFill>
                  </a:tcPr>
                </a:tc>
                <a:extLst>
                  <a:ext uri="{0D108BD9-81ED-4DB2-BD59-A6C34878D82A}">
                    <a16:rowId xmlns:a16="http://schemas.microsoft.com/office/drawing/2014/main" val="1558017631"/>
                  </a:ext>
                </a:extLst>
              </a:tr>
              <a:tr h="370840">
                <a:tc>
                  <a:txBody>
                    <a:bodyPr/>
                    <a:lstStyle/>
                    <a:p>
                      <a:pPr algn="ctr"/>
                      <a:r>
                        <a:rPr lang="zh-CN" altLang="en-US" sz="1200" b="1" dirty="0">
                          <a:solidFill>
                            <a:schemeClr val="tx1"/>
                          </a:solidFill>
                          <a:effectLst/>
                        </a:rPr>
                        <a:t>基准</a:t>
                      </a:r>
                      <a:r>
                        <a:rPr lang="en-US" altLang="zh-CN" sz="1200" b="1" dirty="0">
                          <a:solidFill>
                            <a:schemeClr val="tx1"/>
                          </a:solidFill>
                          <a:effectLst/>
                        </a:rPr>
                        <a:t>/</a:t>
                      </a:r>
                      <a:r>
                        <a:rPr lang="zh-CN" altLang="en-US" sz="1200" b="1" dirty="0">
                          <a:solidFill>
                            <a:schemeClr val="tx1"/>
                          </a:solidFill>
                          <a:effectLst/>
                        </a:rPr>
                        <a:t>任务</a:t>
                      </a:r>
                    </a:p>
                  </a:txBody>
                  <a:tcPr anchor="ctr"/>
                </a:tc>
                <a:tc>
                  <a:txBody>
                    <a:bodyPr/>
                    <a:lstStyle/>
                    <a:p>
                      <a:pPr algn="ctr"/>
                      <a:r>
                        <a:rPr lang="zh-CN" altLang="en-US" sz="1200" b="1" dirty="0">
                          <a:solidFill>
                            <a:schemeClr val="tx1"/>
                          </a:solidFill>
                          <a:effectLst/>
                        </a:rPr>
                        <a:t>指标</a:t>
                      </a:r>
                    </a:p>
                  </a:txBody>
                  <a:tcPr anchor="ctr"/>
                </a:tc>
                <a:tc>
                  <a:txBody>
                    <a:bodyPr/>
                    <a:lstStyle/>
                    <a:p>
                      <a:pPr algn="ctr"/>
                      <a:r>
                        <a:rPr lang="zh-CN" altLang="en-US" sz="1200" b="1" dirty="0">
                          <a:solidFill>
                            <a:schemeClr val="tx1"/>
                          </a:solidFill>
                          <a:effectLst/>
                        </a:rPr>
                        <a:t>线性 </a:t>
                      </a:r>
                      <a:r>
                        <a:rPr lang="en-US" sz="1200" b="1" dirty="0">
                          <a:solidFill>
                            <a:schemeClr val="tx1"/>
                          </a:solidFill>
                          <a:effectLst/>
                        </a:rPr>
                        <a:t>Transformer </a:t>
                      </a:r>
                      <a:r>
                        <a:rPr lang="zh-CN" altLang="en-US" sz="1200" b="1" dirty="0">
                          <a:solidFill>
                            <a:schemeClr val="tx1"/>
                          </a:solidFill>
                          <a:effectLst/>
                        </a:rPr>
                        <a:t>性能</a:t>
                      </a:r>
                    </a:p>
                  </a:txBody>
                  <a:tcPr anchor="ctr"/>
                </a:tc>
                <a:tc>
                  <a:txBody>
                    <a:bodyPr/>
                    <a:lstStyle/>
                    <a:p>
                      <a:pPr algn="ctr"/>
                      <a:r>
                        <a:rPr lang="zh-CN" altLang="en-US" sz="1200" b="1" dirty="0">
                          <a:solidFill>
                            <a:schemeClr val="tx1"/>
                          </a:solidFill>
                          <a:effectLst/>
                        </a:rPr>
                        <a:t>基线</a:t>
                      </a:r>
                      <a:r>
                        <a:rPr lang="en-US" altLang="zh-CN" sz="1200" b="1" dirty="0">
                          <a:solidFill>
                            <a:schemeClr val="tx1"/>
                          </a:solidFill>
                          <a:effectLst/>
                        </a:rPr>
                        <a:t>/</a:t>
                      </a:r>
                      <a:r>
                        <a:rPr lang="en-US" sz="1200" b="1" dirty="0">
                          <a:solidFill>
                            <a:schemeClr val="tx1"/>
                          </a:solidFill>
                          <a:effectLst/>
                        </a:rPr>
                        <a:t>Vanilla Transformer </a:t>
                      </a:r>
                      <a:r>
                        <a:rPr lang="zh-CN" altLang="en-US" sz="1200" b="1" dirty="0">
                          <a:solidFill>
                            <a:schemeClr val="tx1"/>
                          </a:solidFill>
                          <a:effectLst/>
                        </a:rPr>
                        <a:t>性能</a:t>
                      </a:r>
                    </a:p>
                  </a:txBody>
                  <a:tcPr anchor="ctr"/>
                </a:tc>
                <a:tc>
                  <a:txBody>
                    <a:bodyPr/>
                    <a:lstStyle/>
                    <a:p>
                      <a:pPr algn="ctr"/>
                      <a:r>
                        <a:rPr lang="zh-CN" altLang="en-US" sz="1200" b="1" dirty="0">
                          <a:solidFill>
                            <a:schemeClr val="tx1"/>
                          </a:solidFill>
                          <a:effectLst/>
                        </a:rPr>
                        <a:t>来源</a:t>
                      </a:r>
                    </a:p>
                  </a:txBody>
                  <a:tcPr anchor="ctr"/>
                </a:tc>
                <a:extLst>
                  <a:ext uri="{0D108BD9-81ED-4DB2-BD59-A6C34878D82A}">
                    <a16:rowId xmlns:a16="http://schemas.microsoft.com/office/drawing/2014/main" val="3334192772"/>
                  </a:ext>
                </a:extLst>
              </a:tr>
              <a:tr h="370840">
                <a:tc>
                  <a:txBody>
                    <a:bodyPr/>
                    <a:lstStyle/>
                    <a:p>
                      <a:pPr algn="ctr"/>
                      <a:r>
                        <a:rPr lang="zh-CN" altLang="en-US" sz="1200">
                          <a:solidFill>
                            <a:schemeClr val="tx1"/>
                          </a:solidFill>
                          <a:effectLst/>
                        </a:rPr>
                        <a:t>自回归预测（极长序列）</a:t>
                      </a:r>
                    </a:p>
                  </a:txBody>
                  <a:tcPr anchor="ctr"/>
                </a:tc>
                <a:tc>
                  <a:txBody>
                    <a:bodyPr/>
                    <a:lstStyle/>
                    <a:p>
                      <a:pPr algn="ctr"/>
                      <a:r>
                        <a:rPr lang="zh-CN" altLang="en-US" sz="1200" dirty="0">
                          <a:solidFill>
                            <a:schemeClr val="tx1"/>
                          </a:solidFill>
                          <a:effectLst/>
                        </a:rPr>
                        <a:t>推理速度</a:t>
                      </a:r>
                    </a:p>
                  </a:txBody>
                  <a:tcPr anchor="ctr"/>
                </a:tc>
                <a:tc>
                  <a:txBody>
                    <a:bodyPr/>
                    <a:lstStyle/>
                    <a:p>
                      <a:pPr algn="ctr"/>
                      <a:r>
                        <a:rPr lang="zh-CN" altLang="en-US" sz="1200" dirty="0">
                          <a:solidFill>
                            <a:schemeClr val="tx1"/>
                          </a:solidFill>
                          <a:effectLst/>
                        </a:rPr>
                        <a:t>高达 </a:t>
                      </a:r>
                      <a:r>
                        <a:rPr lang="en-US" altLang="zh-CN" sz="1200" dirty="0">
                          <a:solidFill>
                            <a:schemeClr val="tx1"/>
                          </a:solidFill>
                          <a:effectLst/>
                        </a:rPr>
                        <a:t>4000 </a:t>
                      </a:r>
                      <a:r>
                        <a:rPr lang="zh-CN" altLang="en-US" sz="1200" dirty="0">
                          <a:solidFill>
                            <a:schemeClr val="tx1"/>
                          </a:solidFill>
                          <a:effectLst/>
                        </a:rPr>
                        <a:t>倍加速</a:t>
                      </a:r>
                    </a:p>
                  </a:txBody>
                  <a:tcPr anchor="ctr"/>
                </a:tc>
                <a:tc>
                  <a:txBody>
                    <a:bodyPr/>
                    <a:lstStyle/>
                    <a:p>
                      <a:pPr algn="ctr"/>
                      <a:r>
                        <a:rPr lang="en-US" sz="1200" dirty="0">
                          <a:solidFill>
                            <a:schemeClr val="tx1"/>
                          </a:solidFill>
                          <a:effectLst/>
                        </a:rPr>
                        <a:t>1x</a:t>
                      </a:r>
                    </a:p>
                  </a:txBody>
                  <a:tcPr anchor="ctr"/>
                </a:tc>
                <a:tc>
                  <a:txBody>
                    <a:bodyPr/>
                    <a:lstStyle/>
                    <a:p>
                      <a:pPr algn="ctr"/>
                      <a:r>
                        <a:rPr lang="en-US" sz="1200" dirty="0" err="1">
                          <a:solidFill>
                            <a:schemeClr val="tx1"/>
                          </a:solidFill>
                          <a:effectLst/>
                        </a:rPr>
                        <a:t>Katharopoulos</a:t>
                      </a:r>
                      <a:r>
                        <a:rPr lang="en-US" sz="1200" dirty="0">
                          <a:solidFill>
                            <a:schemeClr val="tx1"/>
                          </a:solidFill>
                          <a:effectLst/>
                        </a:rPr>
                        <a:t> et al., 2020</a:t>
                      </a:r>
                    </a:p>
                  </a:txBody>
                  <a:tcPr anchor="ctr"/>
                </a:tc>
                <a:extLst>
                  <a:ext uri="{0D108BD9-81ED-4DB2-BD59-A6C34878D82A}">
                    <a16:rowId xmlns:a16="http://schemas.microsoft.com/office/drawing/2014/main" val="318601685"/>
                  </a:ext>
                </a:extLst>
              </a:tr>
              <a:tr h="370840">
                <a:tc>
                  <a:txBody>
                    <a:bodyPr/>
                    <a:lstStyle/>
                    <a:p>
                      <a:pPr algn="ctr"/>
                      <a:r>
                        <a:rPr lang="zh-CN" altLang="en-US" sz="1200">
                          <a:solidFill>
                            <a:schemeClr val="tx1"/>
                          </a:solidFill>
                          <a:effectLst/>
                        </a:rPr>
                        <a:t>图像生成（</a:t>
                      </a:r>
                      <a:r>
                        <a:rPr lang="en-US" sz="1200">
                          <a:solidFill>
                            <a:schemeClr val="tx1"/>
                          </a:solidFill>
                          <a:effectLst/>
                        </a:rPr>
                        <a:t>CIFAR-10）</a:t>
                      </a:r>
                    </a:p>
                  </a:txBody>
                  <a:tcPr anchor="ctr"/>
                </a:tc>
                <a:tc>
                  <a:txBody>
                    <a:bodyPr/>
                    <a:lstStyle/>
                    <a:p>
                      <a:pPr algn="ctr"/>
                      <a:r>
                        <a:rPr lang="en-US" sz="1200">
                          <a:solidFill>
                            <a:schemeClr val="tx1"/>
                          </a:solidFill>
                          <a:effectLst/>
                        </a:rPr>
                        <a:t>Bits Per Dim</a:t>
                      </a:r>
                    </a:p>
                  </a:txBody>
                  <a:tcPr anchor="ctr"/>
                </a:tc>
                <a:tc>
                  <a:txBody>
                    <a:bodyPr/>
                    <a:lstStyle/>
                    <a:p>
                      <a:pPr algn="ctr"/>
                      <a:r>
                        <a:rPr lang="en-US" sz="1200" dirty="0">
                          <a:solidFill>
                            <a:schemeClr val="tx1"/>
                          </a:solidFill>
                          <a:effectLst/>
                        </a:rPr>
                        <a:t>3.60</a:t>
                      </a:r>
                    </a:p>
                  </a:txBody>
                  <a:tcPr anchor="ctr"/>
                </a:tc>
                <a:tc>
                  <a:txBody>
                    <a:bodyPr/>
                    <a:lstStyle/>
                    <a:p>
                      <a:pPr algn="ctr"/>
                      <a:r>
                        <a:rPr lang="en-US" sz="1200" dirty="0">
                          <a:solidFill>
                            <a:schemeClr val="tx1"/>
                          </a:solidFill>
                          <a:effectLst/>
                        </a:rPr>
                        <a:t>3.75 (Transformer)</a:t>
                      </a:r>
                    </a:p>
                  </a:txBody>
                  <a:tcPr anchor="ctr"/>
                </a:tc>
                <a:tc>
                  <a:txBody>
                    <a:bodyPr/>
                    <a:lstStyle/>
                    <a:p>
                      <a:pPr algn="ctr"/>
                      <a:r>
                        <a:rPr lang="en-US" sz="1200" dirty="0" err="1">
                          <a:solidFill>
                            <a:schemeClr val="tx1"/>
                          </a:solidFill>
                          <a:effectLst/>
                        </a:rPr>
                        <a:t>Katharopoulos</a:t>
                      </a:r>
                      <a:r>
                        <a:rPr lang="en-US" sz="1200" dirty="0">
                          <a:solidFill>
                            <a:schemeClr val="tx1"/>
                          </a:solidFill>
                          <a:effectLst/>
                        </a:rPr>
                        <a:t> et al., 2020</a:t>
                      </a:r>
                    </a:p>
                  </a:txBody>
                  <a:tcPr anchor="ctr"/>
                </a:tc>
                <a:extLst>
                  <a:ext uri="{0D108BD9-81ED-4DB2-BD59-A6C34878D82A}">
                    <a16:rowId xmlns:a16="http://schemas.microsoft.com/office/drawing/2014/main" val="396519552"/>
                  </a:ext>
                </a:extLst>
              </a:tr>
              <a:tr h="370840">
                <a:tc>
                  <a:txBody>
                    <a:bodyPr/>
                    <a:lstStyle/>
                    <a:p>
                      <a:pPr algn="ctr"/>
                      <a:r>
                        <a:rPr lang="zh-CN" altLang="en-US" sz="1200" dirty="0">
                          <a:solidFill>
                            <a:schemeClr val="tx1"/>
                          </a:solidFill>
                          <a:effectLst/>
                        </a:rPr>
                        <a:t>语音识别（</a:t>
                      </a:r>
                      <a:r>
                        <a:rPr lang="en-US" sz="1200" dirty="0" err="1">
                          <a:solidFill>
                            <a:schemeClr val="tx1"/>
                          </a:solidFill>
                          <a:effectLst/>
                        </a:rPr>
                        <a:t>Librispeech</a:t>
                      </a:r>
                      <a:r>
                        <a:rPr lang="en-US" sz="1200" dirty="0">
                          <a:solidFill>
                            <a:schemeClr val="tx1"/>
                          </a:solidFill>
                          <a:effectLst/>
                        </a:rPr>
                        <a:t> LM）</a:t>
                      </a:r>
                    </a:p>
                  </a:txBody>
                  <a:tcPr anchor="ctr"/>
                </a:tc>
                <a:tc>
                  <a:txBody>
                    <a:bodyPr/>
                    <a:lstStyle/>
                    <a:p>
                      <a:pPr algn="ctr"/>
                      <a:r>
                        <a:rPr lang="zh-CN" altLang="en-US" sz="1200" dirty="0">
                          <a:solidFill>
                            <a:schemeClr val="tx1"/>
                          </a:solidFill>
                          <a:effectLst/>
                        </a:rPr>
                        <a:t>困惑度 </a:t>
                      </a:r>
                      <a:r>
                        <a:rPr lang="en-US" altLang="zh-CN" sz="1200" dirty="0">
                          <a:solidFill>
                            <a:schemeClr val="tx1"/>
                          </a:solidFill>
                          <a:effectLst/>
                        </a:rPr>
                        <a:t>(</a:t>
                      </a:r>
                      <a:r>
                        <a:rPr lang="en-US" sz="1200" dirty="0">
                          <a:solidFill>
                            <a:schemeClr val="tx1"/>
                          </a:solidFill>
                          <a:effectLst/>
                        </a:rPr>
                        <a:t>PPL)</a:t>
                      </a:r>
                    </a:p>
                  </a:txBody>
                  <a:tcPr anchor="ctr"/>
                </a:tc>
                <a:tc>
                  <a:txBody>
                    <a:bodyPr/>
                    <a:lstStyle/>
                    <a:p>
                      <a:pPr algn="ctr"/>
                      <a:r>
                        <a:rPr lang="en-US" sz="1200" dirty="0">
                          <a:solidFill>
                            <a:schemeClr val="tx1"/>
                          </a:solidFill>
                          <a:effectLst/>
                        </a:rPr>
                        <a:t>78.9</a:t>
                      </a:r>
                    </a:p>
                  </a:txBody>
                  <a:tcPr anchor="ctr"/>
                </a:tc>
                <a:tc>
                  <a:txBody>
                    <a:bodyPr/>
                    <a:lstStyle/>
                    <a:p>
                      <a:pPr algn="ctr"/>
                      <a:r>
                        <a:rPr lang="en-US" sz="1200" dirty="0">
                          <a:solidFill>
                            <a:schemeClr val="tx1"/>
                          </a:solidFill>
                          <a:effectLst/>
                        </a:rPr>
                        <a:t>71.7 (Transformer)</a:t>
                      </a:r>
                    </a:p>
                  </a:txBody>
                  <a:tcPr anchor="ctr"/>
                </a:tc>
                <a:tc>
                  <a:txBody>
                    <a:bodyPr/>
                    <a:lstStyle/>
                    <a:p>
                      <a:pPr algn="ctr"/>
                      <a:r>
                        <a:rPr lang="en-US" sz="1200" dirty="0" err="1">
                          <a:solidFill>
                            <a:schemeClr val="tx1"/>
                          </a:solidFill>
                          <a:effectLst/>
                        </a:rPr>
                        <a:t>Katharopoulos</a:t>
                      </a:r>
                      <a:r>
                        <a:rPr lang="en-US" sz="1200" dirty="0">
                          <a:solidFill>
                            <a:schemeClr val="tx1"/>
                          </a:solidFill>
                          <a:effectLst/>
                        </a:rPr>
                        <a:t> et al., 2020</a:t>
                      </a:r>
                    </a:p>
                  </a:txBody>
                  <a:tcPr anchor="ctr"/>
                </a:tc>
                <a:extLst>
                  <a:ext uri="{0D108BD9-81ED-4DB2-BD59-A6C34878D82A}">
                    <a16:rowId xmlns:a16="http://schemas.microsoft.com/office/drawing/2014/main" val="1747250479"/>
                  </a:ext>
                </a:extLst>
              </a:tr>
              <a:tr h="370840">
                <a:tc>
                  <a:txBody>
                    <a:bodyPr/>
                    <a:lstStyle/>
                    <a:p>
                      <a:pPr algn="ctr"/>
                      <a:r>
                        <a:rPr lang="en-US" sz="1200">
                          <a:solidFill>
                            <a:schemeClr val="tx1"/>
                          </a:solidFill>
                          <a:effectLst/>
                        </a:rPr>
                        <a:t>AAN </a:t>
                      </a:r>
                      <a:r>
                        <a:rPr lang="zh-CN" altLang="en-US" sz="1200">
                          <a:solidFill>
                            <a:schemeClr val="tx1"/>
                          </a:solidFill>
                          <a:effectLst/>
                        </a:rPr>
                        <a:t>自动摘要</a:t>
                      </a:r>
                    </a:p>
                  </a:txBody>
                  <a:tcPr anchor="ctr"/>
                </a:tc>
                <a:tc>
                  <a:txBody>
                    <a:bodyPr/>
                    <a:lstStyle/>
                    <a:p>
                      <a:pPr algn="ctr"/>
                      <a:r>
                        <a:rPr lang="en-US" sz="1200">
                          <a:solidFill>
                            <a:schemeClr val="tx1"/>
                          </a:solidFill>
                          <a:effectLst/>
                        </a:rPr>
                        <a:t>ROUGE-L</a:t>
                      </a:r>
                    </a:p>
                  </a:txBody>
                  <a:tcPr anchor="ctr"/>
                </a:tc>
                <a:tc>
                  <a:txBody>
                    <a:bodyPr/>
                    <a:lstStyle/>
                    <a:p>
                      <a:pPr algn="ctr"/>
                      <a:r>
                        <a:rPr lang="en-US" sz="1200">
                          <a:solidFill>
                            <a:schemeClr val="tx1"/>
                          </a:solidFill>
                          <a:effectLst/>
                        </a:rPr>
                        <a:t>40.4</a:t>
                      </a:r>
                    </a:p>
                  </a:txBody>
                  <a:tcPr anchor="ctr"/>
                </a:tc>
                <a:tc>
                  <a:txBody>
                    <a:bodyPr/>
                    <a:lstStyle/>
                    <a:p>
                      <a:pPr algn="ctr"/>
                      <a:r>
                        <a:rPr lang="en-US" sz="1200">
                          <a:solidFill>
                            <a:schemeClr val="tx1"/>
                          </a:solidFill>
                          <a:effectLst/>
                        </a:rPr>
                        <a:t>40.7 (Transformer)</a:t>
                      </a:r>
                    </a:p>
                  </a:txBody>
                  <a:tcPr anchor="ctr"/>
                </a:tc>
                <a:tc>
                  <a:txBody>
                    <a:bodyPr/>
                    <a:lstStyle/>
                    <a:p>
                      <a:pPr algn="ctr"/>
                      <a:r>
                        <a:rPr lang="en-US" sz="1200" dirty="0" err="1">
                          <a:solidFill>
                            <a:schemeClr val="tx1"/>
                          </a:solidFill>
                          <a:effectLst/>
                        </a:rPr>
                        <a:t>Katharopoulos</a:t>
                      </a:r>
                      <a:r>
                        <a:rPr lang="en-US" sz="1200" dirty="0">
                          <a:solidFill>
                            <a:schemeClr val="tx1"/>
                          </a:solidFill>
                          <a:effectLst/>
                        </a:rPr>
                        <a:t> et al., 2020</a:t>
                      </a:r>
                    </a:p>
                  </a:txBody>
                  <a:tcPr anchor="ctr"/>
                </a:tc>
                <a:extLst>
                  <a:ext uri="{0D108BD9-81ED-4DB2-BD59-A6C34878D82A}">
                    <a16:rowId xmlns:a16="http://schemas.microsoft.com/office/drawing/2014/main" val="3036922471"/>
                  </a:ext>
                </a:extLst>
              </a:tr>
              <a:tr h="370840">
                <a:tc>
                  <a:txBody>
                    <a:bodyPr/>
                    <a:lstStyle/>
                    <a:p>
                      <a:pPr algn="ctr"/>
                      <a:r>
                        <a:rPr lang="zh-CN" altLang="en-US" sz="1200">
                          <a:solidFill>
                            <a:schemeClr val="tx1"/>
                          </a:solidFill>
                          <a:effectLst/>
                        </a:rPr>
                        <a:t>语音识别（</a:t>
                      </a:r>
                      <a:r>
                        <a:rPr lang="en-US" altLang="zh-CN" sz="1200">
                          <a:solidFill>
                            <a:schemeClr val="tx1"/>
                          </a:solidFill>
                          <a:effectLst/>
                        </a:rPr>
                        <a:t>TIMIT</a:t>
                      </a:r>
                      <a:r>
                        <a:rPr lang="zh-CN" altLang="en-US" sz="1200">
                          <a:solidFill>
                            <a:schemeClr val="tx1"/>
                          </a:solidFill>
                          <a:effectLst/>
                        </a:rPr>
                        <a:t>）</a:t>
                      </a:r>
                    </a:p>
                  </a:txBody>
                  <a:tcPr anchor="ctr"/>
                </a:tc>
                <a:tc>
                  <a:txBody>
                    <a:bodyPr/>
                    <a:lstStyle/>
                    <a:p>
                      <a:pPr algn="ctr"/>
                      <a:r>
                        <a:rPr lang="zh-CN" altLang="en-US" sz="1200">
                          <a:solidFill>
                            <a:schemeClr val="tx1"/>
                          </a:solidFill>
                          <a:effectLst/>
                        </a:rPr>
                        <a:t>词错误率</a:t>
                      </a:r>
                      <a:r>
                        <a:rPr lang="en-US" altLang="zh-CN" sz="1200">
                          <a:solidFill>
                            <a:schemeClr val="tx1"/>
                          </a:solidFill>
                          <a:effectLst/>
                        </a:rPr>
                        <a:t>(</a:t>
                      </a:r>
                      <a:r>
                        <a:rPr lang="en-US" sz="1200">
                          <a:solidFill>
                            <a:schemeClr val="tx1"/>
                          </a:solidFill>
                          <a:effectLst/>
                        </a:rPr>
                        <a:t>WER)</a:t>
                      </a:r>
                    </a:p>
                  </a:txBody>
                  <a:tcPr anchor="ctr"/>
                </a:tc>
                <a:tc>
                  <a:txBody>
                    <a:bodyPr/>
                    <a:lstStyle/>
                    <a:p>
                      <a:pPr algn="ctr"/>
                      <a:r>
                        <a:rPr lang="en-US" sz="1200">
                          <a:solidFill>
                            <a:schemeClr val="tx1"/>
                          </a:solidFill>
                          <a:effectLst/>
                        </a:rPr>
                        <a:t>19.6</a:t>
                      </a:r>
                    </a:p>
                  </a:txBody>
                  <a:tcPr anchor="ctr"/>
                </a:tc>
                <a:tc>
                  <a:txBody>
                    <a:bodyPr/>
                    <a:lstStyle/>
                    <a:p>
                      <a:pPr algn="ctr"/>
                      <a:r>
                        <a:rPr lang="en-US" sz="1200">
                          <a:solidFill>
                            <a:schemeClr val="tx1"/>
                          </a:solidFill>
                          <a:effectLst/>
                        </a:rPr>
                        <a:t>17.8 (Transformer)</a:t>
                      </a:r>
                    </a:p>
                  </a:txBody>
                  <a:tcPr anchor="ctr"/>
                </a:tc>
                <a:tc>
                  <a:txBody>
                    <a:bodyPr/>
                    <a:lstStyle/>
                    <a:p>
                      <a:pPr algn="ctr"/>
                      <a:r>
                        <a:rPr lang="zh-CN" altLang="en-US" sz="1200" dirty="0">
                          <a:solidFill>
                            <a:schemeClr val="tx1"/>
                          </a:solidFill>
                          <a:effectLst/>
                        </a:rPr>
                        <a:t>视频分析（数据点为示意）</a:t>
                      </a:r>
                    </a:p>
                  </a:txBody>
                  <a:tcPr anchor="ctr"/>
                </a:tc>
                <a:extLst>
                  <a:ext uri="{0D108BD9-81ED-4DB2-BD59-A6C34878D82A}">
                    <a16:rowId xmlns:a16="http://schemas.microsoft.com/office/drawing/2014/main" val="2926306169"/>
                  </a:ext>
                </a:extLst>
              </a:tr>
            </a:tbl>
          </a:graphicData>
        </a:graphic>
      </p:graphicFrame>
    </p:spTree>
    <p:extLst>
      <p:ext uri="{BB962C8B-B14F-4D97-AF65-F5344CB8AC3E}">
        <p14:creationId xmlns:p14="http://schemas.microsoft.com/office/powerpoint/2010/main" val="6708861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7F8914-C235-EFDF-50E2-74DC7F63AB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C046A6-F9A6-0E14-4B9C-B27CF8651F1D}"/>
              </a:ext>
            </a:extLst>
          </p:cNvPr>
          <p:cNvSpPr>
            <a:spLocks noGrp="1"/>
          </p:cNvSpPr>
          <p:nvPr>
            <p:ph type="title"/>
          </p:nvPr>
        </p:nvSpPr>
        <p:spPr/>
        <p:txBody>
          <a:bodyPr/>
          <a:lstStyle/>
          <a:p>
            <a:r>
              <a:rPr lang="zh-CN" altLang="en-US" dirty="0"/>
              <a:t>续接上</a:t>
            </a:r>
            <a:r>
              <a:rPr lang="en-US" altLang="zh-CN" dirty="0"/>
              <a:t> 03LinearAtt  </a:t>
            </a:r>
            <a:r>
              <a:rPr lang="zh-CN" altLang="en-US" dirty="0"/>
              <a:t>第</a:t>
            </a:r>
            <a:r>
              <a:rPr lang="en-US" altLang="zh-CN" dirty="0"/>
              <a:t>3-26</a:t>
            </a:r>
            <a:r>
              <a:rPr lang="zh-CN" altLang="en-US" dirty="0"/>
              <a:t>页</a:t>
            </a:r>
            <a:endParaRPr lang="en-US" dirty="0"/>
          </a:p>
        </p:txBody>
      </p:sp>
      <p:sp>
        <p:nvSpPr>
          <p:cNvPr id="3" name="Content Placeholder 2">
            <a:extLst>
              <a:ext uri="{FF2B5EF4-FFF2-40B4-BE49-F238E27FC236}">
                <a16:creationId xmlns:a16="http://schemas.microsoft.com/office/drawing/2014/main" id="{C2D03A1D-0AB9-3ABA-6826-910074D0CE92}"/>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5CA4F181-BCFB-9931-40FE-AD72D65C774E}"/>
              </a:ext>
            </a:extLst>
          </p:cNvPr>
          <p:cNvSpPr>
            <a:spLocks noGrp="1"/>
          </p:cNvSpPr>
          <p:nvPr>
            <p:ph sz="half" idx="10"/>
          </p:nvPr>
        </p:nvSpPr>
        <p:spPr/>
        <p:txBody>
          <a:bodyPr/>
          <a:lstStyle/>
          <a:p>
            <a:endParaRPr lang="en-US"/>
          </a:p>
        </p:txBody>
      </p:sp>
    </p:spTree>
    <p:extLst>
      <p:ext uri="{BB962C8B-B14F-4D97-AF65-F5344CB8AC3E}">
        <p14:creationId xmlns:p14="http://schemas.microsoft.com/office/powerpoint/2010/main" val="31686231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封面页_图片版 ">
  <a:themeElements>
    <a:clrScheme name="HuaWei colour 3">
      <a:dk1>
        <a:srgbClr val="1D1D1A"/>
      </a:dk1>
      <a:lt1>
        <a:srgbClr val="666666"/>
      </a:lt1>
      <a:dk2>
        <a:srgbClr val="FFFFFF"/>
      </a:dk2>
      <a:lt2>
        <a:srgbClr val="DDDDDD"/>
      </a:lt2>
      <a:accent1>
        <a:srgbClr val="E9002F"/>
      </a:accent1>
      <a:accent2>
        <a:srgbClr val="7F0000"/>
      </a:accent2>
      <a:accent3>
        <a:srgbClr val="ED6D00"/>
      </a:accent3>
      <a:accent4>
        <a:srgbClr val="FCC800"/>
      </a:accent4>
      <a:accent5>
        <a:srgbClr val="61B230"/>
      </a:accent5>
      <a:accent6>
        <a:srgbClr val="30B5C5"/>
      </a:accent6>
      <a:hlink>
        <a:srgbClr val="C7000B"/>
      </a:hlink>
      <a:folHlink>
        <a:srgbClr val="666666"/>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defRPr kumimoji="1" sz="3200" dirty="0" smtClean="0">
            <a:solidFill>
              <a:srgbClr val="000000"/>
            </a:solidFill>
            <a:latin typeface="Microsoft YaHei" panose="020B0503020204020204" pitchFamily="34" charset="-122"/>
            <a:ea typeface="Microsoft YaHei" panose="020B0503020204020204" pitchFamily="34" charset="-122"/>
          </a:defRPr>
        </a:defPPr>
      </a:lstStyle>
    </a:txDef>
  </a:objectDefaults>
  <a:extraClrSchemeLst/>
  <a:extLst>
    <a:ext uri="{05A4C25C-085E-4340-85A3-A5531E510DB2}">
      <thm15:themeFamily xmlns:thm15="http://schemas.microsoft.com/office/thememl/2012/main" name="PPT 模板" id="{9BBB633E-5E45-41C7-B61B-A7FDDADD335C}" vid="{F4E5724B-7154-473D-A508-2B054E8EE854}"/>
    </a:ext>
  </a:extLst>
</a:theme>
</file>

<file path=ppt/theme/theme2.xml><?xml version="1.0" encoding="utf-8"?>
<a:theme xmlns:a="http://schemas.openxmlformats.org/drawingml/2006/main" name="1_内容Copytext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CW2.0_PPT template 1_light color_16x9.pptx" id="{EB755E8C-9C49-4156-972A-77C71199DF41}" vid="{41D20CE4-194A-496B-A9F4-B09CE5EED04B}"/>
    </a:ext>
  </a:extLst>
</a:theme>
</file>

<file path=ppt/theme/theme3.xml><?xml version="1.0" encoding="utf-8"?>
<a:theme xmlns:a="http://schemas.openxmlformats.org/drawingml/2006/main" name="5_内容Copytext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CW2.0_PPT template 1_light color_16x9.pptx" id="{EB755E8C-9C49-4156-972A-77C71199DF41}" vid="{41D20CE4-194A-496B-A9F4-B09CE5EED04B}"/>
    </a:ext>
  </a:extLst>
</a:theme>
</file>

<file path=ppt/theme/theme4.xml><?xml version="1.0" encoding="utf-8"?>
<a:theme xmlns:a="http://schemas.openxmlformats.org/drawingml/2006/main" name="4_内容Copytext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CW2.0_PPT template 1_light color_16x9.pptx" id="{EB755E8C-9C49-4156-972A-77C71199DF41}" vid="{41D20CE4-194A-496B-A9F4-B09CE5EED04B}"/>
    </a:ext>
  </a:ext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结束页">
  <a:themeElements>
    <a:clrScheme name="HuaWei colour 3">
      <a:dk1>
        <a:srgbClr val="1D1D1A"/>
      </a:dk1>
      <a:lt1>
        <a:srgbClr val="666666"/>
      </a:lt1>
      <a:dk2>
        <a:srgbClr val="FFFFFF"/>
      </a:dk2>
      <a:lt2>
        <a:srgbClr val="DDDDDD"/>
      </a:lt2>
      <a:accent1>
        <a:srgbClr val="E9002F"/>
      </a:accent1>
      <a:accent2>
        <a:srgbClr val="7F0000"/>
      </a:accent2>
      <a:accent3>
        <a:srgbClr val="ED6D00"/>
      </a:accent3>
      <a:accent4>
        <a:srgbClr val="FCC800"/>
      </a:accent4>
      <a:accent5>
        <a:srgbClr val="61B230"/>
      </a:accent5>
      <a:accent6>
        <a:srgbClr val="30B5C5"/>
      </a:accent6>
      <a:hlink>
        <a:srgbClr val="C7000B"/>
      </a:hlink>
      <a:folHlink>
        <a:srgbClr val="66666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defRPr kumimoji="1" sz="3200" dirty="0" smtClean="0">
            <a:solidFill>
              <a:srgbClr val="000000"/>
            </a:solidFill>
            <a:latin typeface="Microsoft YaHei" panose="020B0503020204020204" pitchFamily="34" charset="-122"/>
            <a:ea typeface="Microsoft YaHei" panose="020B0503020204020204" pitchFamily="34" charset="-122"/>
          </a:defRPr>
        </a:defPPr>
      </a:lstStyle>
    </a:txDef>
  </a:objectDefaults>
  <a:extraClrSchemeLst/>
  <a:extLst>
    <a:ext uri="{05A4C25C-085E-4340-85A3-A5531E510DB2}">
      <thm15:themeFamily xmlns:thm15="http://schemas.microsoft.com/office/thememl/2012/main" name="PPT 模板" id="{9BBB633E-5E45-41C7-B61B-A7FDDADD335C}" vid="{CE9DE895-046C-40AC-AD8E-ED7DD660489B}"/>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38484</TotalTime>
  <Words>2678</Words>
  <Application>Microsoft Office PowerPoint</Application>
  <PresentationFormat>Custom</PresentationFormat>
  <Paragraphs>96</Paragraphs>
  <Slides>17</Slides>
  <Notes>8</Notes>
  <HiddenSlides>0</HiddenSlides>
  <MMClips>0</MMClips>
  <ScaleCrop>false</ScaleCrop>
  <HeadingPairs>
    <vt:vector size="6" baseType="variant">
      <vt:variant>
        <vt:lpstr>Fonts Used</vt:lpstr>
      </vt:variant>
      <vt:variant>
        <vt:i4>13</vt:i4>
      </vt:variant>
      <vt:variant>
        <vt:lpstr>Theme</vt:lpstr>
      </vt:variant>
      <vt:variant>
        <vt:i4>7</vt:i4>
      </vt:variant>
      <vt:variant>
        <vt:lpstr>Slide Titles</vt:lpstr>
      </vt:variant>
      <vt:variant>
        <vt:i4>17</vt:i4>
      </vt:variant>
    </vt:vector>
  </HeadingPairs>
  <TitlesOfParts>
    <vt:vector size="37" baseType="lpstr">
      <vt:lpstr>ACGN-MiaoGB-Flash</vt:lpstr>
      <vt:lpstr>-apple-system</vt:lpstr>
      <vt:lpstr>Futura Medium</vt:lpstr>
      <vt:lpstr>Futura-Medium</vt:lpstr>
      <vt:lpstr>Lexend</vt:lpstr>
      <vt:lpstr>Microsoft YaHei</vt:lpstr>
      <vt:lpstr>Microsoft YaHei</vt:lpstr>
      <vt:lpstr>PingFang SC Semibold</vt:lpstr>
      <vt:lpstr>Arial</vt:lpstr>
      <vt:lpstr>Calibri</vt:lpstr>
      <vt:lpstr>Cambria Math</vt:lpstr>
      <vt:lpstr>Gill Sans MT</vt:lpstr>
      <vt:lpstr>Wingdings</vt:lpstr>
      <vt:lpstr>封面页_图片版 </vt:lpstr>
      <vt:lpstr>1_内容Copytext </vt:lpstr>
      <vt:lpstr>5_内容Copytext </vt:lpstr>
      <vt:lpstr>4_内容Copytext </vt:lpstr>
      <vt:lpstr>code01</vt:lpstr>
      <vt:lpstr>1_code01</vt:lpstr>
      <vt:lpstr>结束页</vt:lpstr>
      <vt:lpstr>高效 Transformer 研究 Linear Transformer 与 Longformer 的结构原理及应用  </vt:lpstr>
      <vt:lpstr>关于本内容</vt:lpstr>
      <vt:lpstr>续接上 03LinearAtt  第3-26页</vt:lpstr>
      <vt:lpstr>PowerPoint Presentation</vt:lpstr>
      <vt:lpstr>Transformer 的效率瓶颈</vt:lpstr>
      <vt:lpstr>随序列长度 (N) 增加的计算与内存开销 </vt:lpstr>
      <vt:lpstr>PowerPoint Presentation</vt:lpstr>
      <vt:lpstr>线性 Transformer：以线性复杂度重塑注意力机制</vt:lpstr>
      <vt:lpstr>续接上 03LinearAtt  第3-26页</vt:lpstr>
      <vt:lpstr>PowerPoint Presentation</vt:lpstr>
      <vt:lpstr>Longformer：通过稀疏注意力高效处理长文档</vt:lpstr>
      <vt:lpstr>区分线性 Transformer 与 Longformer：通往效率的不同路径</vt:lpstr>
      <vt:lpstr>PowerPoint Presentation</vt:lpstr>
      <vt:lpstr>挑战、局限性与未来展望</vt:lpstr>
      <vt:lpstr>PowerPoint Presentation</vt:lpstr>
      <vt:lpstr>高效序列建模的演进格局</vt:lpstr>
      <vt:lpstr>PowerPoint Presentation</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sunbeilei</dc:creator>
  <cp:lastModifiedBy>b3022</cp:lastModifiedBy>
  <cp:revision>10562</cp:revision>
  <cp:lastPrinted>2023-09-08T09:14:01Z</cp:lastPrinted>
  <dcterms:created xsi:type="dcterms:W3CDTF">2020-08-28T08:44:19Z</dcterms:created>
  <dcterms:modified xsi:type="dcterms:W3CDTF">2025-07-05T10:31:34Z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2015_ms_pID_725343">
    <vt:lpwstr>(3)OuEhQ/z37fX125OKW3g17C5bV+y7G/gKJsML0A5/OgKvtn7/T6c/4T6hn9nIqtn/Da2DV0e1
YkZiURPiLC42MShcL/fZA4mE6VGaOA2FvlYfHIYSZJ2x/7mdLeRmmf1w4X0A5d4CCuYz4S2H
9F45z8fGjkVdbq/n1HUN8RuI504mZdRYgPGJ6zxlPm72+/xu+geTV5g6L4LIrOfp3Uz3lD3L
ea+4faiLw6pVexN8LT</vt:lpwstr>
  </property>
  <property fmtid="{D5CDD505-2E9C-101B-9397-08002B2CF9AE}" pid="3" name="_2015_ms_pID_7253431">
    <vt:lpwstr>ecQIe4CoyIly6OHTxuVhmieGPnYbA3uXbJm6HMUaTsPG0exzxoZIPn
gyqoQOOR7cQacoowLqktKvvgDWrIVtDqwjU4OI88dpKCXaoMY848xAR2s3foFSDFY9jS7oet
R0Py72DRnsqr3DDSQaooMLXWBuiLhuIYzMBDAV+PWApFaPwoPpXlY37MgIx3bHfWgjTOwZ3v
JN/RPQQfhjHqAE9PqhRy6dkuTle3NIqVbx2m</vt:lpwstr>
  </property>
  <property fmtid="{D5CDD505-2E9C-101B-9397-08002B2CF9AE}" pid="4" name="_2015_ms_pID_7253432">
    <vt:lpwstr>3A==</vt:lpwstr>
  </property>
  <property fmtid="{D5CDD505-2E9C-101B-9397-08002B2CF9AE}" pid="5" name="_readonly">
    <vt:lpwstr/>
  </property>
  <property fmtid="{D5CDD505-2E9C-101B-9397-08002B2CF9AE}" pid="6" name="_change">
    <vt:lpwstr/>
  </property>
  <property fmtid="{D5CDD505-2E9C-101B-9397-08002B2CF9AE}" pid="7" name="_full-control">
    <vt:lpwstr/>
  </property>
  <property fmtid="{D5CDD505-2E9C-101B-9397-08002B2CF9AE}" pid="8" name="sflag">
    <vt:lpwstr>1664329715</vt:lpwstr>
  </property>
</Properties>
</file>

<file path=docProps/thumbnail.jpeg>
</file>